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5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4" r:id="rId3"/>
    <p:sldId id="257" r:id="rId4"/>
    <p:sldId id="258" r:id="rId5"/>
    <p:sldId id="259" r:id="rId6"/>
    <p:sldId id="260" r:id="rId7"/>
    <p:sldId id="262" r:id="rId8"/>
    <p:sldId id="286" r:id="rId9"/>
    <p:sldId id="263" r:id="rId10"/>
    <p:sldId id="264" r:id="rId11"/>
    <p:sldId id="265" r:id="rId12"/>
    <p:sldId id="274" r:id="rId13"/>
    <p:sldId id="268" r:id="rId14"/>
    <p:sldId id="273" r:id="rId15"/>
    <p:sldId id="285" r:id="rId16"/>
    <p:sldId id="271" r:id="rId17"/>
    <p:sldId id="270" r:id="rId18"/>
    <p:sldId id="267" r:id="rId19"/>
    <p:sldId id="261" r:id="rId20"/>
    <p:sldId id="266" r:id="rId21"/>
    <p:sldId id="282" r:id="rId22"/>
    <p:sldId id="272" r:id="rId23"/>
    <p:sldId id="275" r:id="rId24"/>
    <p:sldId id="277" r:id="rId25"/>
    <p:sldId id="279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AFE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21" autoAdjust="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A32E-AB59-4FB7-BEFE-E4B586B9344F}" type="datetimeFigureOut">
              <a:rPr lang="en-US" smtClean="0"/>
              <a:pPr/>
              <a:t>1/29/2010</a:t>
            </a:fld>
            <a:endParaRPr lang="en-CA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5305-D8C2-4553-A3EE-9D10B5E520BB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A32E-AB59-4FB7-BEFE-E4B586B9344F}" type="datetimeFigureOut">
              <a:rPr lang="en-US" smtClean="0"/>
              <a:pPr/>
              <a:t>1/29/2010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5305-D8C2-4553-A3EE-9D10B5E520B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A32E-AB59-4FB7-BEFE-E4B586B9344F}" type="datetimeFigureOut">
              <a:rPr lang="en-US" smtClean="0"/>
              <a:pPr/>
              <a:t>1/29/2010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85F5305-D8C2-4553-A3EE-9D10B5E520B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A32E-AB59-4FB7-BEFE-E4B586B9344F}" type="datetimeFigureOut">
              <a:rPr lang="en-US" smtClean="0"/>
              <a:pPr/>
              <a:t>1/29/2010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5305-D8C2-4553-A3EE-9D10B5E520B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A32E-AB59-4FB7-BEFE-E4B586B9344F}" type="datetimeFigureOut">
              <a:rPr lang="en-US" smtClean="0"/>
              <a:pPr/>
              <a:t>1/29/2010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5305-D8C2-4553-A3EE-9D10B5E520B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A32E-AB59-4FB7-BEFE-E4B586B9344F}" type="datetimeFigureOut">
              <a:rPr lang="en-US" smtClean="0"/>
              <a:pPr/>
              <a:t>1/29/2010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5305-D8C2-4553-A3EE-9D10B5E520B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A32E-AB59-4FB7-BEFE-E4B586B9344F}" type="datetimeFigureOut">
              <a:rPr lang="en-US" smtClean="0"/>
              <a:pPr/>
              <a:t>1/29/2010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5305-D8C2-4553-A3EE-9D10B5E520B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A32E-AB59-4FB7-BEFE-E4B586B9344F}" type="datetimeFigureOut">
              <a:rPr lang="en-US" smtClean="0"/>
              <a:pPr/>
              <a:t>1/29/2010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5305-D8C2-4553-A3EE-9D10B5E520B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A32E-AB59-4FB7-BEFE-E4B586B9344F}" type="datetimeFigureOut">
              <a:rPr lang="en-US" smtClean="0"/>
              <a:pPr/>
              <a:t>1/29/2010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5305-D8C2-4553-A3EE-9D10B5E520B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A32E-AB59-4FB7-BEFE-E4B586B9344F}" type="datetimeFigureOut">
              <a:rPr lang="en-US" smtClean="0"/>
              <a:pPr/>
              <a:t>1/29/2010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5305-D8C2-4553-A3EE-9D10B5E520B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A32E-AB59-4FB7-BEFE-E4B586B9344F}" type="datetimeFigureOut">
              <a:rPr lang="en-US" smtClean="0"/>
              <a:pPr/>
              <a:t>1/29/2010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5305-D8C2-4553-A3EE-9D10B5E520B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150A32E-AB59-4FB7-BEFE-E4B586B9344F}" type="datetimeFigureOut">
              <a:rPr lang="en-US" smtClean="0"/>
              <a:pPr/>
              <a:t>1/29/2010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85F5305-D8C2-4553-A3EE-9D10B5E520B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a/imgres?imgurl=http://school.discoveryeducation.com/clipart/images/thinkingcapwhoa_color.gif&amp;imgrefurl=http://archive.constantcontact.com/fs087/1102142668148/archive/1102885750821.html&amp;usg=__LnfUhlSMqWWqFG3_tJ8KvDeFUeM=&amp;h=637&amp;w=550&amp;sz=39&amp;hl=en&amp;start=5&amp;um=1&amp;tbnid=WITDeUs3FxbG3M:&amp;tbnh=137&amp;tbnw=118&amp;prev=/images?q=clip+art+person+thinking&amp;hl=en&amp;um=1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sherwoodwindows.com/images/vaughan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8072494" cy="631672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1214446"/>
          </a:xfrm>
        </p:spPr>
        <p:txBody>
          <a:bodyPr/>
          <a:lstStyle/>
          <a:p>
            <a:r>
              <a:rPr lang="en-CA" dirty="0" smtClean="0"/>
              <a:t>English Department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1071546"/>
            <a:ext cx="6400800" cy="757246"/>
          </a:xfrm>
        </p:spPr>
        <p:txBody>
          <a:bodyPr/>
          <a:lstStyle/>
          <a:p>
            <a:r>
              <a:rPr lang="en-CA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Vaughan Secondary School</a:t>
            </a:r>
            <a:endParaRPr lang="en-CA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428868"/>
            <a:ext cx="8229600" cy="1143000"/>
          </a:xfrm>
        </p:spPr>
        <p:txBody>
          <a:bodyPr>
            <a:noAutofit/>
          </a:bodyPr>
          <a:lstStyle/>
          <a:p>
            <a:r>
              <a:rPr lang="en-CA" sz="8000" dirty="0" smtClean="0"/>
              <a:t>Grade 9</a:t>
            </a:r>
            <a:endParaRPr lang="en-CA" sz="8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FB3FF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894670">
            <a:off x="2159829" y="1031214"/>
            <a:ext cx="59340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4282" y="857232"/>
            <a:ext cx="3143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i="1" dirty="0" smtClean="0"/>
              <a:t>Romeo &amp; Juliet</a:t>
            </a:r>
          </a:p>
          <a:p>
            <a:pPr algn="ctr"/>
            <a:r>
              <a:rPr lang="en-CA" sz="3200" dirty="0" smtClean="0"/>
              <a:t>Grade 9</a:t>
            </a:r>
            <a:endParaRPr lang="en-C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3643314"/>
            <a:ext cx="24288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 smtClean="0"/>
              <a:t>Elizabethan costume</a:t>
            </a:r>
            <a:endParaRPr lang="en-C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2D5250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855128" y="359526"/>
            <a:ext cx="5934075" cy="621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00034" y="857232"/>
            <a:ext cx="171451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CA" sz="3200" dirty="0" smtClean="0"/>
          </a:p>
          <a:p>
            <a:pPr algn="ctr"/>
            <a:r>
              <a:rPr lang="en-CA" sz="3200" dirty="0" smtClean="0">
                <a:latin typeface="Trajan Pro" pitchFamily="18" charset="0"/>
              </a:rPr>
              <a:t>Our Word Wall!</a:t>
            </a:r>
          </a:p>
          <a:p>
            <a:endParaRPr lang="en-CA" dirty="0"/>
          </a:p>
        </p:txBody>
      </p:sp>
      <p:pic>
        <p:nvPicPr>
          <p:cNvPr id="15364" name="Picture 4" descr="http://t3.gstatic.com/images?q=tbn:WITDeUs3FxbG3M%3Ahttp://school.discoveryeducation.com/clipart/images/thinkingcapwhoa_color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429000"/>
            <a:ext cx="1714512" cy="19905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14A26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27961" y="1013722"/>
            <a:ext cx="6385211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21299999" lon="0" rev="0"/>
            </a:camera>
            <a:lightRig rig="threePt" dir="t"/>
          </a:scene3d>
        </p:spPr>
      </p:pic>
      <p:sp>
        <p:nvSpPr>
          <p:cNvPr id="3" name="Rectangle 2"/>
          <p:cNvSpPr/>
          <p:nvPr/>
        </p:nvSpPr>
        <p:spPr>
          <a:xfrm rot="2586230">
            <a:off x="4287723" y="2463369"/>
            <a:ext cx="50706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Romeo &amp; Juliet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877640D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7" y="285728"/>
            <a:ext cx="7429553" cy="5569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85852" y="6072206"/>
            <a:ext cx="6500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Co-construct Class Norms</a:t>
            </a:r>
            <a:endParaRPr lang="en-CA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628EFB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944961">
            <a:off x="2697902" y="1056842"/>
            <a:ext cx="59340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71472" y="571481"/>
            <a:ext cx="264320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500" b="1" dirty="0" smtClean="0">
                <a:solidFill>
                  <a:schemeClr val="bg1"/>
                </a:solidFill>
                <a:latin typeface="Bradley Hand ITC" pitchFamily="66" charset="0"/>
              </a:rPr>
              <a:t>Everyone has a right to a safe learning environment</a:t>
            </a:r>
            <a:endParaRPr lang="en-CA" sz="3500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2D76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8409644" cy="6303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7CAA57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191" y="928670"/>
            <a:ext cx="7691899" cy="576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000232" y="142852"/>
            <a:ext cx="58579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5200" dirty="0" smtClean="0">
                <a:latin typeface="Giddyup Std" pitchFamily="50" charset="0"/>
              </a:rPr>
              <a:t>Literary Device Posters</a:t>
            </a:r>
            <a:endParaRPr lang="en-CA" sz="5200" dirty="0">
              <a:latin typeface="Giddyup Std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AF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7928BB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28604"/>
            <a:ext cx="7577117" cy="5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5A7C040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103688">
            <a:off x="-39756" y="1005363"/>
            <a:ext cx="6460793" cy="4843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rot="824741">
            <a:off x="5830937" y="1336438"/>
            <a:ext cx="29704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dirty="0" smtClean="0">
                <a:latin typeface="Tekton Pro Ext" pitchFamily="34" charset="0"/>
              </a:rPr>
              <a:t>Student Friendly</a:t>
            </a:r>
          </a:p>
          <a:p>
            <a:r>
              <a:rPr lang="en-CA" sz="3000" dirty="0" smtClean="0">
                <a:latin typeface="Tekton Pro Ext" pitchFamily="34" charset="0"/>
              </a:rPr>
              <a:t>Expectations</a:t>
            </a:r>
            <a:endParaRPr lang="en-CA" sz="3000" dirty="0">
              <a:latin typeface="Tekton Pro Ex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21F311E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340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86BF98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3500438"/>
            <a:ext cx="6075748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AB204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2413388"/>
            <a:ext cx="5929322" cy="44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45CB8B1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5072066" cy="380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 rot="20193245">
            <a:off x="357158" y="4429132"/>
            <a:ext cx="27238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Wordle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!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 rot="1474610">
            <a:off x="5286186" y="1003807"/>
            <a:ext cx="27238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Wordle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!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8A542EC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0"/>
            <a:ext cx="8501090" cy="6372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28860" y="2143116"/>
            <a:ext cx="450059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Grade 10</a:t>
            </a:r>
            <a:endParaRPr lang="en-US" sz="7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7C6E72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571480"/>
            <a:ext cx="59340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85984" y="5500702"/>
            <a:ext cx="4857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dirty="0" smtClean="0">
                <a:latin typeface="Hobo Std" pitchFamily="50" charset="0"/>
              </a:rPr>
              <a:t>Persuasive Unit</a:t>
            </a:r>
            <a:endParaRPr lang="en-CA" sz="3600" dirty="0">
              <a:latin typeface="Hobo Std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5A0704D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2836" y="1028678"/>
            <a:ext cx="59340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429124" y="3714752"/>
            <a:ext cx="4357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latin typeface="Vineta BT" pitchFamily="82" charset="0"/>
              </a:rPr>
              <a:t>Character</a:t>
            </a:r>
          </a:p>
          <a:p>
            <a:r>
              <a:rPr lang="en-CA" sz="4000" dirty="0" smtClean="0">
                <a:latin typeface="Vineta BT" pitchFamily="82" charset="0"/>
              </a:rPr>
              <a:t>Thought </a:t>
            </a:r>
          </a:p>
          <a:p>
            <a:r>
              <a:rPr lang="en-CA" sz="4000" dirty="0" smtClean="0">
                <a:latin typeface="Vineta BT" pitchFamily="82" charset="0"/>
              </a:rPr>
              <a:t>Bubble</a:t>
            </a:r>
            <a:endParaRPr lang="en-CA" sz="4000" dirty="0">
              <a:latin typeface="Vineta BT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2CD405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0"/>
            <a:ext cx="7767283" cy="5822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5719227"/>
            <a:ext cx="892971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400" dirty="0" smtClean="0"/>
              <a:t>Everyday we “target” our learning expectations</a:t>
            </a:r>
            <a:endParaRPr lang="en-CA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5408C1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28603"/>
            <a:ext cx="8072494" cy="6051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 rot="19511528">
            <a:off x="-5971" y="777164"/>
            <a:ext cx="30123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Grade 10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 rot="2417702">
            <a:off x="5073204" y="834878"/>
            <a:ext cx="477204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Lord of the Flies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66FB96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571480"/>
            <a:ext cx="59340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39EA298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275929">
            <a:off x="-842047" y="1222577"/>
            <a:ext cx="5580296" cy="4182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80D484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775565" y="775564"/>
            <a:ext cx="6194565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 descr="5319BFF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952875" y="1666875"/>
            <a:ext cx="59340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89AAB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8291212" cy="62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522258C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314354" y="1028678"/>
            <a:ext cx="59340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 rot="1772401">
            <a:off x="4050178" y="1371071"/>
            <a:ext cx="4935967" cy="92333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Media Literacy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51849B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7878"/>
            <a:ext cx="8719108" cy="6535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2FEBD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114670" y="1028678"/>
            <a:ext cx="59340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28596" y="1357298"/>
            <a:ext cx="28575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dirty="0" smtClean="0">
                <a:solidFill>
                  <a:srgbClr val="00B050"/>
                </a:solidFill>
                <a:latin typeface="Tempus Sans ITC" pitchFamily="82" charset="0"/>
              </a:rPr>
              <a:t>What do good readers do?</a:t>
            </a:r>
            <a:endParaRPr lang="en-CA" sz="4400" dirty="0">
              <a:solidFill>
                <a:srgbClr val="00B050"/>
              </a:solidFill>
              <a:latin typeface="Tempus Sans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ADF1F8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340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 descr="7C731B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9925" y="2409825"/>
            <a:ext cx="593407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 rot="1187798">
            <a:off x="6063989" y="766042"/>
            <a:ext cx="29843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Bernard MT Condensed" pitchFamily="18" charset="0"/>
              </a:rPr>
              <a:t>Macbeth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  <a:latin typeface="Bernard MT Condens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181836740A707740B8FADF1C0AC142C9" ma:contentTypeVersion="2" ma:contentTypeDescription="" ma:contentTypeScope="" ma:versionID="c7032b09bb053ccdaac100b29fdb4a41">
  <xsd:schema xmlns:xsd="http://www.w3.org/2001/XMLSchema" xmlns:xs="http://www.w3.org/2001/XMLSchema" xmlns:p="http://schemas.microsoft.com/office/2006/metadata/properties" xmlns:ns2="7acde830-a693-4e52-9b20-43364011c7ea" targetNamespace="http://schemas.microsoft.com/office/2006/metadata/properties" ma:root="true" ma:fieldsID="b517409451b0e4f83b39dd63c46dce4a" ns2:_="">
    <xsd:import namespace="7acde830-a693-4e52-9b20-43364011c7ea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de830-a693-4e52-9b20-43364011c7ea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Author_x0028_s_x0029_ xmlns="7acde830-a693-4e52-9b20-43364011c7ea" xsi:nil="true"/>
    <Document_x0020_Owner xmlns="7acde830-a693-4e52-9b20-43364011c7ea">Vaughan SS</Document_x0020_Owner>
    <WWW_x0020_Content xmlns="7acde830-a693-4e52-9b20-43364011c7ea">No</WWW_x0020_Content>
    <Document_x0020_Description xmlns="7acde830-a693-4e52-9b20-43364011c7ea" xsi:nil="true"/>
  </documentManagement>
</p:properties>
</file>

<file path=customXml/itemProps1.xml><?xml version="1.0" encoding="utf-8"?>
<ds:datastoreItem xmlns:ds="http://schemas.openxmlformats.org/officeDocument/2006/customXml" ds:itemID="{1741D49F-8A9A-4821-BA9B-50F795F10C53}"/>
</file>

<file path=customXml/itemProps2.xml><?xml version="1.0" encoding="utf-8"?>
<ds:datastoreItem xmlns:ds="http://schemas.openxmlformats.org/officeDocument/2006/customXml" ds:itemID="{168AA70B-0312-4BD1-B34A-D8948040A2EB}"/>
</file>

<file path=customXml/itemProps3.xml><?xml version="1.0" encoding="utf-8"?>
<ds:datastoreItem xmlns:ds="http://schemas.openxmlformats.org/officeDocument/2006/customXml" ds:itemID="{E1723090-0591-47C1-8224-5C5DBCD7FB82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153</TotalTime>
  <Words>73</Words>
  <Application>Microsoft Office PowerPoint</Application>
  <PresentationFormat>On-screen Show (4:3)</PresentationFormat>
  <Paragraphs>27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Apex</vt:lpstr>
      <vt:lpstr>English Department</vt:lpstr>
      <vt:lpstr>Grade 9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YRDSB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Department</dc:title>
  <dc:creator>YRDSB</dc:creator>
  <cp:keywords>english department</cp:keywords>
  <cp:lastModifiedBy>YRDSB</cp:lastModifiedBy>
  <cp:revision>15</cp:revision>
  <dcterms:created xsi:type="dcterms:W3CDTF">2010-01-13T14:31:16Z</dcterms:created>
  <dcterms:modified xsi:type="dcterms:W3CDTF">2010-01-29T13:40:35Z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0x010100EA4BA40101B6AA4DB2B44F01F8A02F5E00181836740A707740B8FADF1C0AC142C9</vt:lpwstr>
  </property>
  <property fmtid="{D5CDD505-2E9C-101B-9397-08002B2CF9AE}" pid="3" name="Order">
    <vt:r8>900</vt:r8>
  </property>
  <property fmtid="{D5CDD505-2E9C-101B-9397-08002B2CF9AE}" pid="6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TemplateUrl">
    <vt:lpwstr/>
  </property>
</Properties>
</file>