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diagrams/data1.xml" ContentType="application/vnd.openxmlformats-officedocument.drawingml.diagramData+xml"/>
  <Override PartName="/ppt/diagrams/data3.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27.xml" ContentType="application/vnd.openxmlformats-officedocument.presentationml.slide+xml"/>
  <Override PartName="/ppt/slides/slide20.xml" ContentType="application/vnd.openxmlformats-officedocument.presentationml.slide+xml"/>
  <Override PartName="/ppt/slides/slide38.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33.xml" ContentType="application/vnd.openxmlformats-officedocument.presentationml.slide+xml"/>
  <Override PartName="/ppt/slides/slide15.xml" ContentType="application/vnd.openxmlformats-officedocument.presentationml.slide+xml"/>
  <Override PartName="/ppt/slides/slide32.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9.xml" ContentType="application/vnd.openxmlformats-officedocument.presentationml.slide+xml"/>
  <Override PartName="/ppt/slides/slide26.xml" ContentType="application/vnd.openxmlformats-officedocument.presentationml.slide+xml"/>
  <Override PartName="/ppt/slides/slide30.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31.xml" ContentType="application/vnd.openxmlformats-officedocument.presentationml.slide+xml"/>
  <Override PartName="/ppt/slides/slide23.xml" ContentType="application/vnd.openxmlformats-officedocument.presentationml.slide+xml"/>
  <Override PartName="/ppt/slides/slide28.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5.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36.xml" ContentType="application/vnd.openxmlformats-officedocument.presentationml.slide+xml"/>
  <Override PartName="/ppt/slides/slide2.xml" ContentType="application/vnd.openxmlformats-officedocument.presentationml.slide+xml"/>
  <Override PartName="/ppt/slides/slide37.xml" ContentType="application/vnd.openxmlformats-officedocument.presentationml.slide+xml"/>
  <Override PartName="/ppt/slides/slide1.xml" ContentType="application/vnd.openxmlformats-officedocument.presentationml.slide+xml"/>
  <Override PartName="/ppt/slides/slide40.xml" ContentType="application/vnd.openxmlformats-officedocument.presentationml.slide+xml"/>
  <Override PartName="/ppt/slides/slide6.xml" ContentType="application/vnd.openxmlformats-officedocument.presentationml.slide+xml"/>
  <Override PartName="/ppt/slides/slide8.xml" ContentType="application/vnd.openxmlformats-officedocument.presentationml.slide+xml"/>
  <Override PartName="/ppt/slides/slide34.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35.xml" ContentType="application/vnd.openxmlformats-officedocument.presentationml.slide+xml"/>
  <Override PartName="/ppt/notesSlides/notesSlide23.xml" ContentType="application/vnd.openxmlformats-officedocument.presentationml.notesSlide+xml"/>
  <Override PartName="/ppt/notesSlides/notesSlide22.xml" ContentType="application/vnd.openxmlformats-officedocument.presentationml.notesSlide+xml"/>
  <Override PartName="/ppt/slideMasters/slideMaster1.xml" ContentType="application/vnd.openxmlformats-officedocument.presentationml.slideMaster+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13.xml" ContentType="application/vnd.openxmlformats-officedocument.presentationml.notesSlide+xml"/>
  <Override PartName="/ppt/notesSlides/notesSlide9.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8.xml" ContentType="application/vnd.openxmlformats-officedocument.presentationml.notesSlide+xml"/>
  <Override PartName="/ppt/notesSlides/notesSlide5.xml" ContentType="application/vnd.openxmlformats-officedocument.presentationml.notesSlide+xml"/>
  <Override PartName="/ppt/notesSlides/notesSlide12.xml" ContentType="application/vnd.openxmlformats-officedocument.presentationml.notesSlide+xml"/>
  <Override PartName="/ppt/notesSlides/notesSlide10.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notesSlides/notesSlide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4.xml" ContentType="application/vnd.openxmlformats-officedocument.presentationml.notesSlide+xml"/>
  <Override PartName="/ppt/notesSlides/notesSlide7.xml" ContentType="application/vnd.openxmlformats-officedocument.presentationml.notesSlide+xml"/>
  <Override PartName="/ppt/notesSlides/notesSlide1.xml" ContentType="application/vnd.openxmlformats-officedocument.presentationml.notesSlide+xml"/>
  <Override PartName="/ppt/notesSlides/notesSlide6.xml" ContentType="application/vnd.openxmlformats-officedocument.presentationml.notesSlide+xml"/>
  <Override PartName="/ppt/slideLayouts/slideLayout6.xml" ContentType="application/vnd.openxmlformats-officedocument.presentationml.slideLayout+xml"/>
  <Override PartName="/ppt/slideLayouts/slideLayout14.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notesSlides/notesSlide19.xml" ContentType="application/vnd.openxmlformats-officedocument.presentationml.notesSlide+xml"/>
  <Override PartName="/ppt/diagrams/drawing1.xml" ContentType="application/vnd.ms-office.drawingml.diagramDrawing+xml"/>
  <Override PartName="/ppt/diagrams/quickStyle1.xml" ContentType="application/vnd.openxmlformats-officedocument.drawingml.diagramStyle+xml"/>
  <Override PartName="/ppt/theme/theme3.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theme/theme1.xml" ContentType="application/vnd.openxmlformats-officedocument.theme+xml"/>
  <Override PartName="/ppt/diagrams/colors1.xml" ContentType="application/vnd.openxmlformats-officedocument.drawingml.diagramCol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colors2.xml" ContentType="application/vnd.openxmlformats-officedocument.drawingml.diagramColors+xml"/>
  <Override PartName="/ppt/diagrams/quickStyle2.xml" ContentType="application/vnd.openxmlformats-officedocument.drawingml.diagramStyle+xml"/>
  <Override PartName="/ppt/diagrams/layout2.xml" ContentType="application/vnd.openxmlformats-officedocument.drawingml.diagramLayout+xml"/>
  <Override PartName="/ppt/diagrams/drawing2.xml" ContentType="application/vnd.ms-office.drawingml.diagramDrawing+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7918" r:id="rId1"/>
  </p:sldMasterIdLst>
  <p:notesMasterIdLst>
    <p:notesMasterId r:id="rId42"/>
  </p:notesMasterIdLst>
  <p:handoutMasterIdLst>
    <p:handoutMasterId r:id="rId43"/>
  </p:handoutMasterIdLst>
  <p:sldIdLst>
    <p:sldId id="280" r:id="rId2"/>
    <p:sldId id="408" r:id="rId3"/>
    <p:sldId id="409" r:id="rId4"/>
    <p:sldId id="366" r:id="rId5"/>
    <p:sldId id="405" r:id="rId6"/>
    <p:sldId id="261" r:id="rId7"/>
    <p:sldId id="355" r:id="rId8"/>
    <p:sldId id="308" r:id="rId9"/>
    <p:sldId id="337" r:id="rId10"/>
    <p:sldId id="399" r:id="rId11"/>
    <p:sldId id="400" r:id="rId12"/>
    <p:sldId id="394" r:id="rId13"/>
    <p:sldId id="276" r:id="rId14"/>
    <p:sldId id="323" r:id="rId15"/>
    <p:sldId id="326" r:id="rId16"/>
    <p:sldId id="395" r:id="rId17"/>
    <p:sldId id="322" r:id="rId18"/>
    <p:sldId id="396" r:id="rId19"/>
    <p:sldId id="290" r:id="rId20"/>
    <p:sldId id="333" r:id="rId21"/>
    <p:sldId id="403" r:id="rId22"/>
    <p:sldId id="404" r:id="rId23"/>
    <p:sldId id="406" r:id="rId24"/>
    <p:sldId id="361" r:id="rId25"/>
    <p:sldId id="362" r:id="rId26"/>
    <p:sldId id="407" r:id="rId27"/>
    <p:sldId id="272" r:id="rId28"/>
    <p:sldId id="401" r:id="rId29"/>
    <p:sldId id="311" r:id="rId30"/>
    <p:sldId id="380" r:id="rId31"/>
    <p:sldId id="381" r:id="rId32"/>
    <p:sldId id="382" r:id="rId33"/>
    <p:sldId id="383" r:id="rId34"/>
    <p:sldId id="391" r:id="rId35"/>
    <p:sldId id="385" r:id="rId36"/>
    <p:sldId id="386" r:id="rId37"/>
    <p:sldId id="387" r:id="rId38"/>
    <p:sldId id="388" r:id="rId39"/>
    <p:sldId id="389" r:id="rId40"/>
    <p:sldId id="390" r:id="rId41"/>
  </p:sldIdLst>
  <p:sldSz cx="9144000" cy="6858000" type="screen4x3"/>
  <p:notesSz cx="7053263" cy="9372600"/>
  <p:defaultTextStyle>
    <a:defPPr>
      <a:defRPr lang="en-CA"/>
    </a:defPPr>
    <a:lvl1pPr algn="l" rtl="0" fontAlgn="base">
      <a:spcBef>
        <a:spcPct val="0"/>
      </a:spcBef>
      <a:spcAft>
        <a:spcPct val="0"/>
      </a:spcAft>
      <a:defRPr kern="1200">
        <a:solidFill>
          <a:schemeClr val="tx1"/>
        </a:solidFill>
        <a:latin typeface="Arial Black" pitchFamily="34" charset="0"/>
        <a:ea typeface="+mn-ea"/>
        <a:cs typeface="+mn-cs"/>
      </a:defRPr>
    </a:lvl1pPr>
    <a:lvl2pPr marL="457200" algn="l" rtl="0" fontAlgn="base">
      <a:spcBef>
        <a:spcPct val="0"/>
      </a:spcBef>
      <a:spcAft>
        <a:spcPct val="0"/>
      </a:spcAft>
      <a:defRPr kern="1200">
        <a:solidFill>
          <a:schemeClr val="tx1"/>
        </a:solidFill>
        <a:latin typeface="Arial Black" pitchFamily="34" charset="0"/>
        <a:ea typeface="+mn-ea"/>
        <a:cs typeface="+mn-cs"/>
      </a:defRPr>
    </a:lvl2pPr>
    <a:lvl3pPr marL="914400" algn="l" rtl="0" fontAlgn="base">
      <a:spcBef>
        <a:spcPct val="0"/>
      </a:spcBef>
      <a:spcAft>
        <a:spcPct val="0"/>
      </a:spcAft>
      <a:defRPr kern="1200">
        <a:solidFill>
          <a:schemeClr val="tx1"/>
        </a:solidFill>
        <a:latin typeface="Arial Black" pitchFamily="34" charset="0"/>
        <a:ea typeface="+mn-ea"/>
        <a:cs typeface="+mn-cs"/>
      </a:defRPr>
    </a:lvl3pPr>
    <a:lvl4pPr marL="1371600" algn="l" rtl="0" fontAlgn="base">
      <a:spcBef>
        <a:spcPct val="0"/>
      </a:spcBef>
      <a:spcAft>
        <a:spcPct val="0"/>
      </a:spcAft>
      <a:defRPr kern="1200">
        <a:solidFill>
          <a:schemeClr val="tx1"/>
        </a:solidFill>
        <a:latin typeface="Arial Black" pitchFamily="34" charset="0"/>
        <a:ea typeface="+mn-ea"/>
        <a:cs typeface="+mn-cs"/>
      </a:defRPr>
    </a:lvl4pPr>
    <a:lvl5pPr marL="1828800" algn="l" rtl="0" fontAlgn="base">
      <a:spcBef>
        <a:spcPct val="0"/>
      </a:spcBef>
      <a:spcAft>
        <a:spcPct val="0"/>
      </a:spcAft>
      <a:defRPr kern="1200">
        <a:solidFill>
          <a:schemeClr val="tx1"/>
        </a:solidFill>
        <a:latin typeface="Arial Black" pitchFamily="34" charset="0"/>
        <a:ea typeface="+mn-ea"/>
        <a:cs typeface="+mn-cs"/>
      </a:defRPr>
    </a:lvl5pPr>
    <a:lvl6pPr marL="2286000" algn="l" defTabSz="914400" rtl="0" eaLnBrk="1" latinLnBrk="0" hangingPunct="1">
      <a:defRPr kern="1200">
        <a:solidFill>
          <a:schemeClr val="tx1"/>
        </a:solidFill>
        <a:latin typeface="Arial Black" pitchFamily="34" charset="0"/>
        <a:ea typeface="+mn-ea"/>
        <a:cs typeface="+mn-cs"/>
      </a:defRPr>
    </a:lvl6pPr>
    <a:lvl7pPr marL="2743200" algn="l" defTabSz="914400" rtl="0" eaLnBrk="1" latinLnBrk="0" hangingPunct="1">
      <a:defRPr kern="1200">
        <a:solidFill>
          <a:schemeClr val="tx1"/>
        </a:solidFill>
        <a:latin typeface="Arial Black" pitchFamily="34" charset="0"/>
        <a:ea typeface="+mn-ea"/>
        <a:cs typeface="+mn-cs"/>
      </a:defRPr>
    </a:lvl7pPr>
    <a:lvl8pPr marL="3200400" algn="l" defTabSz="914400" rtl="0" eaLnBrk="1" latinLnBrk="0" hangingPunct="1">
      <a:defRPr kern="1200">
        <a:solidFill>
          <a:schemeClr val="tx1"/>
        </a:solidFill>
        <a:latin typeface="Arial Black" pitchFamily="34" charset="0"/>
        <a:ea typeface="+mn-ea"/>
        <a:cs typeface="+mn-cs"/>
      </a:defRPr>
    </a:lvl8pPr>
    <a:lvl9pPr marL="3657600" algn="l" defTabSz="914400" rtl="0" eaLnBrk="1" latinLnBrk="0" hangingPunct="1">
      <a:defRPr kern="1200">
        <a:solidFill>
          <a:schemeClr val="tx1"/>
        </a:solidFill>
        <a:latin typeface="Arial Black"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A400"/>
    <a:srgbClr val="FFB601"/>
    <a:srgbClr val="FFFF00"/>
    <a:srgbClr val="66FFFF"/>
    <a:srgbClr val="A1C3A2"/>
    <a:srgbClr val="B90000"/>
    <a:srgbClr val="E4E151"/>
    <a:srgbClr val="00CC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02" autoAdjust="0"/>
    <p:restoredTop sz="83871" autoAdjust="0"/>
  </p:normalViewPr>
  <p:slideViewPr>
    <p:cSldViewPr>
      <p:cViewPr>
        <p:scale>
          <a:sx n="80" d="100"/>
          <a:sy n="80" d="100"/>
        </p:scale>
        <p:origin x="-96" y="72"/>
      </p:cViewPr>
      <p:guideLst>
        <p:guide orient="horz" pos="2160"/>
        <p:guide pos="2880"/>
      </p:guideLst>
    </p:cSldViewPr>
  </p:slideViewPr>
  <p:outlineViewPr>
    <p:cViewPr>
      <p:scale>
        <a:sx n="33" d="100"/>
        <a:sy n="33" d="100"/>
      </p:scale>
      <p:origin x="0" y="15474"/>
    </p:cViewPr>
  </p:outlineViewPr>
  <p:notesTextViewPr>
    <p:cViewPr>
      <p:scale>
        <a:sx n="100" d="100"/>
        <a:sy n="100" d="100"/>
      </p:scale>
      <p:origin x="0" y="0"/>
    </p:cViewPr>
  </p:notesTextViewPr>
  <p:sorterViewPr>
    <p:cViewPr>
      <p:scale>
        <a:sx n="66" d="100"/>
        <a:sy n="66" d="100"/>
      </p:scale>
      <p:origin x="0" y="726"/>
    </p:cViewPr>
  </p:sorterViewPr>
  <p:notesViewPr>
    <p:cSldViewPr>
      <p:cViewPr varScale="1">
        <p:scale>
          <a:sx n="66" d="100"/>
          <a:sy n="66" d="100"/>
        </p:scale>
        <p:origin x="-3210" y="-96"/>
      </p:cViewPr>
      <p:guideLst>
        <p:guide orient="horz" pos="2952"/>
        <p:guide pos="2221"/>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50"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0FDA95-B023-42C8-A385-196F83B2F6B4}" type="doc">
      <dgm:prSet loTypeId="urn:microsoft.com/office/officeart/2005/8/layout/radial4" loCatId="relationship" qsTypeId="urn:microsoft.com/office/officeart/2005/8/quickstyle/simple3" qsCatId="simple" csTypeId="urn:microsoft.com/office/officeart/2005/8/colors/accent2_2" csCatId="accent2" phldr="1"/>
      <dgm:spPr/>
      <dgm:t>
        <a:bodyPr/>
        <a:lstStyle/>
        <a:p>
          <a:endParaRPr lang="en-CA"/>
        </a:p>
      </dgm:t>
    </dgm:pt>
    <dgm:pt modelId="{587D032B-62A0-46C6-B082-93A5AEFE0CCF}">
      <dgm:prSet phldrT="[Text]"/>
      <dgm:spPr>
        <a:solidFill>
          <a:schemeClr val="tx2">
            <a:lumMod val="40000"/>
            <a:lumOff val="60000"/>
          </a:schemeClr>
        </a:solidFill>
      </dgm:spPr>
      <dgm:t>
        <a:bodyPr/>
        <a:lstStyle/>
        <a:p>
          <a:r>
            <a:rPr lang="en-CA" dirty="0" smtClean="0"/>
            <a:t>O.S.S.D</a:t>
          </a:r>
          <a:endParaRPr lang="en-CA" dirty="0"/>
        </a:p>
      </dgm:t>
    </dgm:pt>
    <dgm:pt modelId="{DE83B376-8BC2-42EE-A475-59046AF30182}" type="parTrans" cxnId="{C9AA997C-483A-40C5-BEFD-696F0727DD3C}">
      <dgm:prSet/>
      <dgm:spPr/>
      <dgm:t>
        <a:bodyPr/>
        <a:lstStyle/>
        <a:p>
          <a:endParaRPr lang="en-CA"/>
        </a:p>
      </dgm:t>
    </dgm:pt>
    <dgm:pt modelId="{877CF4BB-3A67-4CA0-B43F-6263665E28FE}" type="sibTrans" cxnId="{C9AA997C-483A-40C5-BEFD-696F0727DD3C}">
      <dgm:prSet/>
      <dgm:spPr/>
      <dgm:t>
        <a:bodyPr/>
        <a:lstStyle/>
        <a:p>
          <a:endParaRPr lang="en-CA"/>
        </a:p>
      </dgm:t>
    </dgm:pt>
    <dgm:pt modelId="{3AE841AA-0F81-4373-BFE1-1B8BD93AA81A}">
      <dgm:prSet phldrT="[Text]"/>
      <dgm:spPr>
        <a:solidFill>
          <a:schemeClr val="tx2">
            <a:lumMod val="20000"/>
            <a:lumOff val="80000"/>
          </a:schemeClr>
        </a:solidFill>
      </dgm:spPr>
      <dgm:t>
        <a:bodyPr/>
        <a:lstStyle/>
        <a:p>
          <a:r>
            <a:rPr lang="en-CA" dirty="0" smtClean="0"/>
            <a:t>18 Compulsory Credits</a:t>
          </a:r>
          <a:endParaRPr lang="en-CA" dirty="0"/>
        </a:p>
      </dgm:t>
    </dgm:pt>
    <dgm:pt modelId="{43E8B39D-92ED-4534-83A4-4980F5E2D181}" type="parTrans" cxnId="{A9FF82BF-EDC6-4531-8D9C-296C006EB70A}">
      <dgm:prSet/>
      <dgm:spPr>
        <a:solidFill>
          <a:schemeClr val="accent1">
            <a:lumMod val="60000"/>
            <a:lumOff val="40000"/>
          </a:schemeClr>
        </a:solidFill>
      </dgm:spPr>
      <dgm:t>
        <a:bodyPr/>
        <a:lstStyle/>
        <a:p>
          <a:endParaRPr lang="en-CA"/>
        </a:p>
      </dgm:t>
    </dgm:pt>
    <dgm:pt modelId="{6D667DF4-822D-4C53-879E-5FA87A399690}" type="sibTrans" cxnId="{A9FF82BF-EDC6-4531-8D9C-296C006EB70A}">
      <dgm:prSet/>
      <dgm:spPr/>
      <dgm:t>
        <a:bodyPr/>
        <a:lstStyle/>
        <a:p>
          <a:endParaRPr lang="en-CA"/>
        </a:p>
      </dgm:t>
    </dgm:pt>
    <dgm:pt modelId="{107D1B96-E134-4F2B-B87C-24D3E07DFA04}">
      <dgm:prSet phldrT="[Text]"/>
      <dgm:spPr>
        <a:solidFill>
          <a:schemeClr val="tx2">
            <a:lumMod val="20000"/>
            <a:lumOff val="80000"/>
          </a:schemeClr>
        </a:solidFill>
      </dgm:spPr>
      <dgm:t>
        <a:bodyPr/>
        <a:lstStyle/>
        <a:p>
          <a:r>
            <a:rPr lang="en-CA" dirty="0" smtClean="0"/>
            <a:t>12 Optional Credits including </a:t>
          </a:r>
          <a:r>
            <a:rPr lang="en-CA" dirty="0" smtClean="0">
              <a:hlinkClick xmlns:r="http://schemas.openxmlformats.org/officeDocument/2006/relationships" r:id=""/>
            </a:rPr>
            <a:t>Dual Credits</a:t>
          </a:r>
          <a:endParaRPr lang="en-CA" dirty="0"/>
        </a:p>
      </dgm:t>
    </dgm:pt>
    <dgm:pt modelId="{EE4071DA-D579-41B2-9B5F-905CDEC74581}" type="parTrans" cxnId="{A3EC1B05-00EC-4481-B448-A23003284B44}">
      <dgm:prSet/>
      <dgm:spPr>
        <a:solidFill>
          <a:schemeClr val="accent1">
            <a:lumMod val="60000"/>
            <a:lumOff val="40000"/>
          </a:schemeClr>
        </a:solidFill>
      </dgm:spPr>
      <dgm:t>
        <a:bodyPr/>
        <a:lstStyle/>
        <a:p>
          <a:endParaRPr lang="en-CA"/>
        </a:p>
      </dgm:t>
    </dgm:pt>
    <dgm:pt modelId="{CE205C7B-EF7F-4623-9A52-987D675DAA4B}" type="sibTrans" cxnId="{A3EC1B05-00EC-4481-B448-A23003284B44}">
      <dgm:prSet/>
      <dgm:spPr/>
      <dgm:t>
        <a:bodyPr/>
        <a:lstStyle/>
        <a:p>
          <a:endParaRPr lang="en-CA"/>
        </a:p>
      </dgm:t>
    </dgm:pt>
    <dgm:pt modelId="{49D6B2F7-168D-4369-8EE6-5237CFF5241B}">
      <dgm:prSet phldrT="[Text]"/>
      <dgm:spPr>
        <a:solidFill>
          <a:schemeClr val="tx2">
            <a:lumMod val="20000"/>
            <a:lumOff val="80000"/>
          </a:schemeClr>
        </a:solidFill>
      </dgm:spPr>
      <dgm:t>
        <a:bodyPr/>
        <a:lstStyle/>
        <a:p>
          <a:r>
            <a:rPr lang="en-CA" dirty="0" smtClean="0"/>
            <a:t>Successful completion of Ontario Secondary School Literacy Test</a:t>
          </a:r>
          <a:endParaRPr lang="en-CA" dirty="0"/>
        </a:p>
      </dgm:t>
    </dgm:pt>
    <dgm:pt modelId="{148B6732-0F96-4A67-B75F-2EF09E579E45}" type="parTrans" cxnId="{617F6BF4-1C41-4D0B-830D-28FE19005564}">
      <dgm:prSet/>
      <dgm:spPr>
        <a:solidFill>
          <a:schemeClr val="accent1">
            <a:lumMod val="60000"/>
            <a:lumOff val="40000"/>
          </a:schemeClr>
        </a:solidFill>
      </dgm:spPr>
      <dgm:t>
        <a:bodyPr/>
        <a:lstStyle/>
        <a:p>
          <a:endParaRPr lang="en-CA"/>
        </a:p>
      </dgm:t>
    </dgm:pt>
    <dgm:pt modelId="{998AFB61-A7ED-4720-B05C-6F883769F7E0}" type="sibTrans" cxnId="{617F6BF4-1C41-4D0B-830D-28FE19005564}">
      <dgm:prSet/>
      <dgm:spPr/>
      <dgm:t>
        <a:bodyPr/>
        <a:lstStyle/>
        <a:p>
          <a:endParaRPr lang="en-CA"/>
        </a:p>
      </dgm:t>
    </dgm:pt>
    <dgm:pt modelId="{CB98025B-FB30-449D-A712-958BA8BE18B5}">
      <dgm:prSet/>
      <dgm:spPr>
        <a:solidFill>
          <a:schemeClr val="tx2">
            <a:lumMod val="20000"/>
            <a:lumOff val="80000"/>
          </a:schemeClr>
        </a:solidFill>
      </dgm:spPr>
      <dgm:t>
        <a:bodyPr/>
        <a:lstStyle/>
        <a:p>
          <a:r>
            <a:rPr lang="en-CA" dirty="0" smtClean="0"/>
            <a:t>40 hours of Community Involvement</a:t>
          </a:r>
          <a:endParaRPr lang="en-CA" dirty="0"/>
        </a:p>
      </dgm:t>
    </dgm:pt>
    <dgm:pt modelId="{0BC52762-36C5-4967-934A-C63C1F54BE8E}" type="parTrans" cxnId="{8042170A-BBD8-42E9-836B-A33DFF43F92C}">
      <dgm:prSet/>
      <dgm:spPr>
        <a:solidFill>
          <a:schemeClr val="accent1">
            <a:lumMod val="60000"/>
            <a:lumOff val="40000"/>
          </a:schemeClr>
        </a:solidFill>
      </dgm:spPr>
      <dgm:t>
        <a:bodyPr/>
        <a:lstStyle/>
        <a:p>
          <a:endParaRPr lang="en-CA"/>
        </a:p>
      </dgm:t>
    </dgm:pt>
    <dgm:pt modelId="{CD6ECF1D-B0C8-4342-9ED6-FDF17F53F142}" type="sibTrans" cxnId="{8042170A-BBD8-42E9-836B-A33DFF43F92C}">
      <dgm:prSet/>
      <dgm:spPr/>
      <dgm:t>
        <a:bodyPr/>
        <a:lstStyle/>
        <a:p>
          <a:endParaRPr lang="en-CA"/>
        </a:p>
      </dgm:t>
    </dgm:pt>
    <dgm:pt modelId="{7A2DA1C3-0D37-4181-924D-F136D1136F4F}" type="pres">
      <dgm:prSet presAssocID="{4D0FDA95-B023-42C8-A385-196F83B2F6B4}" presName="cycle" presStyleCnt="0">
        <dgm:presLayoutVars>
          <dgm:chMax val="1"/>
          <dgm:dir/>
          <dgm:animLvl val="ctr"/>
          <dgm:resizeHandles val="exact"/>
        </dgm:presLayoutVars>
      </dgm:prSet>
      <dgm:spPr/>
      <dgm:t>
        <a:bodyPr/>
        <a:lstStyle/>
        <a:p>
          <a:endParaRPr lang="en-US"/>
        </a:p>
      </dgm:t>
    </dgm:pt>
    <dgm:pt modelId="{C35C92F9-71B7-4B05-90B0-194BFF216E64}" type="pres">
      <dgm:prSet presAssocID="{587D032B-62A0-46C6-B082-93A5AEFE0CCF}" presName="centerShape" presStyleLbl="node0" presStyleIdx="0" presStyleCnt="1" custLinFactNeighborX="4584" custLinFactNeighborY="8900"/>
      <dgm:spPr/>
      <dgm:t>
        <a:bodyPr/>
        <a:lstStyle/>
        <a:p>
          <a:endParaRPr lang="en-US"/>
        </a:p>
      </dgm:t>
    </dgm:pt>
    <dgm:pt modelId="{C464C691-387A-4E84-80CD-97BC5EC5C493}" type="pres">
      <dgm:prSet presAssocID="{43E8B39D-92ED-4534-83A4-4980F5E2D181}" presName="parTrans" presStyleLbl="bgSibTrans2D1" presStyleIdx="0" presStyleCnt="4"/>
      <dgm:spPr/>
      <dgm:t>
        <a:bodyPr/>
        <a:lstStyle/>
        <a:p>
          <a:endParaRPr lang="en-US"/>
        </a:p>
      </dgm:t>
    </dgm:pt>
    <dgm:pt modelId="{374A25D0-A4DD-43B3-9C33-AAEC2EE74FFC}" type="pres">
      <dgm:prSet presAssocID="{3AE841AA-0F81-4373-BFE1-1B8BD93AA81A}" presName="node" presStyleLbl="node1" presStyleIdx="0" presStyleCnt="4">
        <dgm:presLayoutVars>
          <dgm:bulletEnabled val="1"/>
        </dgm:presLayoutVars>
      </dgm:prSet>
      <dgm:spPr/>
      <dgm:t>
        <a:bodyPr/>
        <a:lstStyle/>
        <a:p>
          <a:endParaRPr lang="en-CA"/>
        </a:p>
      </dgm:t>
    </dgm:pt>
    <dgm:pt modelId="{807AB31B-7958-4A78-A122-B35760CD4006}" type="pres">
      <dgm:prSet presAssocID="{EE4071DA-D579-41B2-9B5F-905CDEC74581}" presName="parTrans" presStyleLbl="bgSibTrans2D1" presStyleIdx="1" presStyleCnt="4"/>
      <dgm:spPr/>
      <dgm:t>
        <a:bodyPr/>
        <a:lstStyle/>
        <a:p>
          <a:endParaRPr lang="en-US"/>
        </a:p>
      </dgm:t>
    </dgm:pt>
    <dgm:pt modelId="{C8A68ADC-7ACC-4DEF-BD72-AFEB3BB98772}" type="pres">
      <dgm:prSet presAssocID="{107D1B96-E134-4F2B-B87C-24D3E07DFA04}" presName="node" presStyleLbl="node1" presStyleIdx="1" presStyleCnt="4">
        <dgm:presLayoutVars>
          <dgm:bulletEnabled val="1"/>
        </dgm:presLayoutVars>
      </dgm:prSet>
      <dgm:spPr/>
      <dgm:t>
        <a:bodyPr/>
        <a:lstStyle/>
        <a:p>
          <a:endParaRPr lang="en-CA"/>
        </a:p>
      </dgm:t>
    </dgm:pt>
    <dgm:pt modelId="{BA9C07D9-EA30-498D-B353-99588D72CE88}" type="pres">
      <dgm:prSet presAssocID="{148B6732-0F96-4A67-B75F-2EF09E579E45}" presName="parTrans" presStyleLbl="bgSibTrans2D1" presStyleIdx="2" presStyleCnt="4"/>
      <dgm:spPr/>
      <dgm:t>
        <a:bodyPr/>
        <a:lstStyle/>
        <a:p>
          <a:endParaRPr lang="en-US"/>
        </a:p>
      </dgm:t>
    </dgm:pt>
    <dgm:pt modelId="{D53F556E-0D56-4263-997A-B004F7CBB185}" type="pres">
      <dgm:prSet presAssocID="{49D6B2F7-168D-4369-8EE6-5237CFF5241B}" presName="node" presStyleLbl="node1" presStyleIdx="2" presStyleCnt="4">
        <dgm:presLayoutVars>
          <dgm:bulletEnabled val="1"/>
        </dgm:presLayoutVars>
      </dgm:prSet>
      <dgm:spPr/>
      <dgm:t>
        <a:bodyPr/>
        <a:lstStyle/>
        <a:p>
          <a:endParaRPr lang="en-CA"/>
        </a:p>
      </dgm:t>
    </dgm:pt>
    <dgm:pt modelId="{A69E15AD-BCC7-469B-A05D-96CC62538384}" type="pres">
      <dgm:prSet presAssocID="{0BC52762-36C5-4967-934A-C63C1F54BE8E}" presName="parTrans" presStyleLbl="bgSibTrans2D1" presStyleIdx="3" presStyleCnt="4"/>
      <dgm:spPr/>
      <dgm:t>
        <a:bodyPr/>
        <a:lstStyle/>
        <a:p>
          <a:endParaRPr lang="en-US"/>
        </a:p>
      </dgm:t>
    </dgm:pt>
    <dgm:pt modelId="{33B87D0F-3494-4E82-B8F2-94850CAD1C8C}" type="pres">
      <dgm:prSet presAssocID="{CB98025B-FB30-449D-A712-958BA8BE18B5}" presName="node" presStyleLbl="node1" presStyleIdx="3" presStyleCnt="4">
        <dgm:presLayoutVars>
          <dgm:bulletEnabled val="1"/>
        </dgm:presLayoutVars>
      </dgm:prSet>
      <dgm:spPr/>
      <dgm:t>
        <a:bodyPr/>
        <a:lstStyle/>
        <a:p>
          <a:endParaRPr lang="en-CA"/>
        </a:p>
      </dgm:t>
    </dgm:pt>
  </dgm:ptLst>
  <dgm:cxnLst>
    <dgm:cxn modelId="{459CECA5-D7C4-414F-AA1E-1F1C9C27A91A}" type="presOf" srcId="{43E8B39D-92ED-4534-83A4-4980F5E2D181}" destId="{C464C691-387A-4E84-80CD-97BC5EC5C493}" srcOrd="0" destOrd="0" presId="urn:microsoft.com/office/officeart/2005/8/layout/radial4"/>
    <dgm:cxn modelId="{5866B61A-6A0F-4732-A5AA-038F0B7DB56A}" type="presOf" srcId="{107D1B96-E134-4F2B-B87C-24D3E07DFA04}" destId="{C8A68ADC-7ACC-4DEF-BD72-AFEB3BB98772}" srcOrd="0" destOrd="0" presId="urn:microsoft.com/office/officeart/2005/8/layout/radial4"/>
    <dgm:cxn modelId="{617F6BF4-1C41-4D0B-830D-28FE19005564}" srcId="{587D032B-62A0-46C6-B082-93A5AEFE0CCF}" destId="{49D6B2F7-168D-4369-8EE6-5237CFF5241B}" srcOrd="2" destOrd="0" parTransId="{148B6732-0F96-4A67-B75F-2EF09E579E45}" sibTransId="{998AFB61-A7ED-4720-B05C-6F883769F7E0}"/>
    <dgm:cxn modelId="{38BA359D-C32F-4D91-9344-BF814F456E7E}" type="presOf" srcId="{4D0FDA95-B023-42C8-A385-196F83B2F6B4}" destId="{7A2DA1C3-0D37-4181-924D-F136D1136F4F}" srcOrd="0" destOrd="0" presId="urn:microsoft.com/office/officeart/2005/8/layout/radial4"/>
    <dgm:cxn modelId="{A9FF82BF-EDC6-4531-8D9C-296C006EB70A}" srcId="{587D032B-62A0-46C6-B082-93A5AEFE0CCF}" destId="{3AE841AA-0F81-4373-BFE1-1B8BD93AA81A}" srcOrd="0" destOrd="0" parTransId="{43E8B39D-92ED-4534-83A4-4980F5E2D181}" sibTransId="{6D667DF4-822D-4C53-879E-5FA87A399690}"/>
    <dgm:cxn modelId="{A3EC1B05-00EC-4481-B448-A23003284B44}" srcId="{587D032B-62A0-46C6-B082-93A5AEFE0CCF}" destId="{107D1B96-E134-4F2B-B87C-24D3E07DFA04}" srcOrd="1" destOrd="0" parTransId="{EE4071DA-D579-41B2-9B5F-905CDEC74581}" sibTransId="{CE205C7B-EF7F-4623-9A52-987D675DAA4B}"/>
    <dgm:cxn modelId="{1A9E1566-EE5B-4802-9A6E-908975628CE9}" type="presOf" srcId="{587D032B-62A0-46C6-B082-93A5AEFE0CCF}" destId="{C35C92F9-71B7-4B05-90B0-194BFF216E64}" srcOrd="0" destOrd="0" presId="urn:microsoft.com/office/officeart/2005/8/layout/radial4"/>
    <dgm:cxn modelId="{8042170A-BBD8-42E9-836B-A33DFF43F92C}" srcId="{587D032B-62A0-46C6-B082-93A5AEFE0CCF}" destId="{CB98025B-FB30-449D-A712-958BA8BE18B5}" srcOrd="3" destOrd="0" parTransId="{0BC52762-36C5-4967-934A-C63C1F54BE8E}" sibTransId="{CD6ECF1D-B0C8-4342-9ED6-FDF17F53F142}"/>
    <dgm:cxn modelId="{51ADB143-D702-4353-A866-BB934DB06EAC}" type="presOf" srcId="{49D6B2F7-168D-4369-8EE6-5237CFF5241B}" destId="{D53F556E-0D56-4263-997A-B004F7CBB185}" srcOrd="0" destOrd="0" presId="urn:microsoft.com/office/officeart/2005/8/layout/radial4"/>
    <dgm:cxn modelId="{C9AA997C-483A-40C5-BEFD-696F0727DD3C}" srcId="{4D0FDA95-B023-42C8-A385-196F83B2F6B4}" destId="{587D032B-62A0-46C6-B082-93A5AEFE0CCF}" srcOrd="0" destOrd="0" parTransId="{DE83B376-8BC2-42EE-A475-59046AF30182}" sibTransId="{877CF4BB-3A67-4CA0-B43F-6263665E28FE}"/>
    <dgm:cxn modelId="{78BEEBCE-45E6-4DF1-A6CD-A19F7398FFC1}" type="presOf" srcId="{EE4071DA-D579-41B2-9B5F-905CDEC74581}" destId="{807AB31B-7958-4A78-A122-B35760CD4006}" srcOrd="0" destOrd="0" presId="urn:microsoft.com/office/officeart/2005/8/layout/radial4"/>
    <dgm:cxn modelId="{BACB84CB-DCCC-4736-BCDC-403957DAC2D4}" type="presOf" srcId="{0BC52762-36C5-4967-934A-C63C1F54BE8E}" destId="{A69E15AD-BCC7-469B-A05D-96CC62538384}" srcOrd="0" destOrd="0" presId="urn:microsoft.com/office/officeart/2005/8/layout/radial4"/>
    <dgm:cxn modelId="{CC506587-5479-4C9A-B8E7-DD95312E27D7}" type="presOf" srcId="{CB98025B-FB30-449D-A712-958BA8BE18B5}" destId="{33B87D0F-3494-4E82-B8F2-94850CAD1C8C}" srcOrd="0" destOrd="0" presId="urn:microsoft.com/office/officeart/2005/8/layout/radial4"/>
    <dgm:cxn modelId="{79F90BA1-594C-473A-B2C9-ED9E910F7544}" type="presOf" srcId="{148B6732-0F96-4A67-B75F-2EF09E579E45}" destId="{BA9C07D9-EA30-498D-B353-99588D72CE88}" srcOrd="0" destOrd="0" presId="urn:microsoft.com/office/officeart/2005/8/layout/radial4"/>
    <dgm:cxn modelId="{D2A8C6E3-AF07-47DE-8AF7-0E3F8A27FCAB}" type="presOf" srcId="{3AE841AA-0F81-4373-BFE1-1B8BD93AA81A}" destId="{374A25D0-A4DD-43B3-9C33-AAEC2EE74FFC}" srcOrd="0" destOrd="0" presId="urn:microsoft.com/office/officeart/2005/8/layout/radial4"/>
    <dgm:cxn modelId="{CFB7529A-ABAC-4AB4-B76E-98BA50E2D329}" type="presParOf" srcId="{7A2DA1C3-0D37-4181-924D-F136D1136F4F}" destId="{C35C92F9-71B7-4B05-90B0-194BFF216E64}" srcOrd="0" destOrd="0" presId="urn:microsoft.com/office/officeart/2005/8/layout/radial4"/>
    <dgm:cxn modelId="{B69C9086-01D4-44C3-94F8-55844709C774}" type="presParOf" srcId="{7A2DA1C3-0D37-4181-924D-F136D1136F4F}" destId="{C464C691-387A-4E84-80CD-97BC5EC5C493}" srcOrd="1" destOrd="0" presId="urn:microsoft.com/office/officeart/2005/8/layout/radial4"/>
    <dgm:cxn modelId="{3F6FF744-D505-430F-AA12-4C6A2B449D0B}" type="presParOf" srcId="{7A2DA1C3-0D37-4181-924D-F136D1136F4F}" destId="{374A25D0-A4DD-43B3-9C33-AAEC2EE74FFC}" srcOrd="2" destOrd="0" presId="urn:microsoft.com/office/officeart/2005/8/layout/radial4"/>
    <dgm:cxn modelId="{1383FADA-5A15-4BDC-98D2-52C398ABDF92}" type="presParOf" srcId="{7A2DA1C3-0D37-4181-924D-F136D1136F4F}" destId="{807AB31B-7958-4A78-A122-B35760CD4006}" srcOrd="3" destOrd="0" presId="urn:microsoft.com/office/officeart/2005/8/layout/radial4"/>
    <dgm:cxn modelId="{BD772749-B5D3-42F3-A9D7-A39AF95704EF}" type="presParOf" srcId="{7A2DA1C3-0D37-4181-924D-F136D1136F4F}" destId="{C8A68ADC-7ACC-4DEF-BD72-AFEB3BB98772}" srcOrd="4" destOrd="0" presId="urn:microsoft.com/office/officeart/2005/8/layout/radial4"/>
    <dgm:cxn modelId="{362FF566-FAE1-4D59-82E8-CAF1048187E4}" type="presParOf" srcId="{7A2DA1C3-0D37-4181-924D-F136D1136F4F}" destId="{BA9C07D9-EA30-498D-B353-99588D72CE88}" srcOrd="5" destOrd="0" presId="urn:microsoft.com/office/officeart/2005/8/layout/radial4"/>
    <dgm:cxn modelId="{B5904E2E-97D3-4A54-A78C-7FA6C2407C50}" type="presParOf" srcId="{7A2DA1C3-0D37-4181-924D-F136D1136F4F}" destId="{D53F556E-0D56-4263-997A-B004F7CBB185}" srcOrd="6" destOrd="0" presId="urn:microsoft.com/office/officeart/2005/8/layout/radial4"/>
    <dgm:cxn modelId="{304BC52B-79BF-4449-899B-5E612FE0C151}" type="presParOf" srcId="{7A2DA1C3-0D37-4181-924D-F136D1136F4F}" destId="{A69E15AD-BCC7-469B-A05D-96CC62538384}" srcOrd="7" destOrd="0" presId="urn:microsoft.com/office/officeart/2005/8/layout/radial4"/>
    <dgm:cxn modelId="{4B4D5A7E-03C9-44FD-A8A0-1B959CE1829C}" type="presParOf" srcId="{7A2DA1C3-0D37-4181-924D-F136D1136F4F}" destId="{33B87D0F-3494-4E82-B8F2-94850CAD1C8C}" srcOrd="8" destOrd="0" presId="urn:microsoft.com/office/officeart/2005/8/layout/radial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E24BFA9-17E9-48B3-A078-1568F3CFB3BC}" type="doc">
      <dgm:prSet loTypeId="urn:microsoft.com/office/officeart/2005/8/layout/hierarchy3" loCatId="hierarchy" qsTypeId="urn:microsoft.com/office/officeart/2005/8/quickstyle/simple1#1" qsCatId="simple" csTypeId="urn:microsoft.com/office/officeart/2005/8/colors/accent1_2#1" csCatId="accent1" phldr="1"/>
      <dgm:spPr/>
      <dgm:t>
        <a:bodyPr/>
        <a:lstStyle/>
        <a:p>
          <a:endParaRPr lang="en-CA"/>
        </a:p>
      </dgm:t>
    </dgm:pt>
    <dgm:pt modelId="{437FCDA8-2E41-4820-8D97-73F8AC7CF75D}">
      <dgm:prSet phldrT="[Text]"/>
      <dgm:spPr/>
      <dgm:t>
        <a:bodyPr/>
        <a:lstStyle/>
        <a:p>
          <a:r>
            <a:rPr lang="en-CA" dirty="0" smtClean="0"/>
            <a:t>The Arts</a:t>
          </a:r>
          <a:endParaRPr lang="en-CA" dirty="0"/>
        </a:p>
      </dgm:t>
    </dgm:pt>
    <dgm:pt modelId="{B4B98A5E-6387-4869-A631-698DC6D8ADE1}" type="parTrans" cxnId="{F9F878B9-910B-426E-B7CB-8BE8E45F518C}">
      <dgm:prSet/>
      <dgm:spPr/>
      <dgm:t>
        <a:bodyPr/>
        <a:lstStyle/>
        <a:p>
          <a:endParaRPr lang="en-CA"/>
        </a:p>
      </dgm:t>
    </dgm:pt>
    <dgm:pt modelId="{B8BEF998-E912-4EBE-BD33-B22BC2CFA68F}" type="sibTrans" cxnId="{F9F878B9-910B-426E-B7CB-8BE8E45F518C}">
      <dgm:prSet/>
      <dgm:spPr/>
      <dgm:t>
        <a:bodyPr/>
        <a:lstStyle/>
        <a:p>
          <a:endParaRPr lang="en-CA"/>
        </a:p>
      </dgm:t>
    </dgm:pt>
    <dgm:pt modelId="{94690C66-8496-4461-A375-CFA946AD7481}">
      <dgm:prSet phldrT="[Text]"/>
      <dgm:spPr/>
      <dgm:t>
        <a:bodyPr/>
        <a:lstStyle/>
        <a:p>
          <a:r>
            <a:rPr lang="en-CA" dirty="0" smtClean="0"/>
            <a:t>Drama</a:t>
          </a:r>
        </a:p>
      </dgm:t>
    </dgm:pt>
    <dgm:pt modelId="{14F7E638-C4C5-4813-BE7C-AEE1B060D50B}" type="parTrans" cxnId="{1C62B4B8-AE12-4CEC-84AF-5BCB4BC549F3}">
      <dgm:prSet/>
      <dgm:spPr/>
      <dgm:t>
        <a:bodyPr/>
        <a:lstStyle/>
        <a:p>
          <a:endParaRPr lang="en-CA"/>
        </a:p>
      </dgm:t>
    </dgm:pt>
    <dgm:pt modelId="{26354F02-A7AE-400C-B65F-55D69F7F79CA}" type="sibTrans" cxnId="{1C62B4B8-AE12-4CEC-84AF-5BCB4BC549F3}">
      <dgm:prSet/>
      <dgm:spPr/>
      <dgm:t>
        <a:bodyPr/>
        <a:lstStyle/>
        <a:p>
          <a:endParaRPr lang="en-CA"/>
        </a:p>
      </dgm:t>
    </dgm:pt>
    <dgm:pt modelId="{B0D21AD2-32DB-4EBB-9198-3C0FD137D692}">
      <dgm:prSet phldrT="[Text]"/>
      <dgm:spPr/>
      <dgm:t>
        <a:bodyPr/>
        <a:lstStyle/>
        <a:p>
          <a:r>
            <a:rPr lang="en-CA" dirty="0" smtClean="0"/>
            <a:t>Art</a:t>
          </a:r>
        </a:p>
        <a:p>
          <a:r>
            <a:rPr lang="en-CA" dirty="0" err="1" smtClean="0"/>
            <a:t>Visuels</a:t>
          </a:r>
          <a:endParaRPr lang="en-CA" dirty="0" smtClean="0"/>
        </a:p>
        <a:p>
          <a:r>
            <a:rPr lang="en-CA" dirty="0" smtClean="0"/>
            <a:t>AVI1OF</a:t>
          </a:r>
          <a:endParaRPr lang="en-CA" dirty="0"/>
        </a:p>
      </dgm:t>
    </dgm:pt>
    <dgm:pt modelId="{5EF1BD7F-57D6-47DC-9C5C-9C9F8CBEAD1F}" type="parTrans" cxnId="{3DAC99D2-7FE9-4D72-9142-1CA897B4D222}">
      <dgm:prSet/>
      <dgm:spPr/>
      <dgm:t>
        <a:bodyPr/>
        <a:lstStyle/>
        <a:p>
          <a:endParaRPr lang="en-CA"/>
        </a:p>
      </dgm:t>
    </dgm:pt>
    <dgm:pt modelId="{DC88B7E1-F2E6-4748-A80A-B6982274ABFC}" type="sibTrans" cxnId="{3DAC99D2-7FE9-4D72-9142-1CA897B4D222}">
      <dgm:prSet/>
      <dgm:spPr/>
      <dgm:t>
        <a:bodyPr/>
        <a:lstStyle/>
        <a:p>
          <a:endParaRPr lang="en-CA"/>
        </a:p>
      </dgm:t>
    </dgm:pt>
    <dgm:pt modelId="{45E618C2-8B90-4C4A-B6FE-C206BF8E2C1B}">
      <dgm:prSet/>
      <dgm:spPr/>
      <dgm:t>
        <a:bodyPr/>
        <a:lstStyle/>
        <a:p>
          <a:r>
            <a:rPr lang="en-CA" dirty="0" smtClean="0"/>
            <a:t>Music</a:t>
          </a:r>
        </a:p>
      </dgm:t>
    </dgm:pt>
    <dgm:pt modelId="{793405D5-A4BA-47A0-A160-FE4371A0BF23}" type="parTrans" cxnId="{703042CA-B0CC-403F-992B-564C36CBD8A0}">
      <dgm:prSet/>
      <dgm:spPr/>
      <dgm:t>
        <a:bodyPr/>
        <a:lstStyle/>
        <a:p>
          <a:endParaRPr lang="en-CA"/>
        </a:p>
      </dgm:t>
    </dgm:pt>
    <dgm:pt modelId="{09E65D96-8B4F-4B59-8EA5-919E52FDFD39}" type="sibTrans" cxnId="{703042CA-B0CC-403F-992B-564C36CBD8A0}">
      <dgm:prSet/>
      <dgm:spPr/>
      <dgm:t>
        <a:bodyPr/>
        <a:lstStyle/>
        <a:p>
          <a:endParaRPr lang="en-CA"/>
        </a:p>
      </dgm:t>
    </dgm:pt>
    <dgm:pt modelId="{1A0E90E8-B38C-4831-877C-E4F35149BBF1}">
      <dgm:prSet/>
      <dgm:spPr/>
      <dgm:t>
        <a:bodyPr/>
        <a:lstStyle/>
        <a:p>
          <a:r>
            <a:rPr lang="en-CA" dirty="0" smtClean="0"/>
            <a:t>Languages</a:t>
          </a:r>
          <a:endParaRPr lang="en-CA" dirty="0"/>
        </a:p>
      </dgm:t>
    </dgm:pt>
    <dgm:pt modelId="{67D3ED1A-7A1D-436E-9A5C-B00ED6EA8F77}" type="parTrans" cxnId="{D4620EE9-C907-4477-8631-8181BD6A7591}">
      <dgm:prSet/>
      <dgm:spPr/>
      <dgm:t>
        <a:bodyPr/>
        <a:lstStyle/>
        <a:p>
          <a:endParaRPr lang="en-CA"/>
        </a:p>
      </dgm:t>
    </dgm:pt>
    <dgm:pt modelId="{3A6F939B-E10C-41E3-9A23-1DC0E682B598}" type="sibTrans" cxnId="{D4620EE9-C907-4477-8631-8181BD6A7591}">
      <dgm:prSet/>
      <dgm:spPr/>
      <dgm:t>
        <a:bodyPr/>
        <a:lstStyle/>
        <a:p>
          <a:endParaRPr lang="en-CA"/>
        </a:p>
      </dgm:t>
    </dgm:pt>
    <dgm:pt modelId="{9D0A6042-C194-41E4-9B2C-7BE86758D287}">
      <dgm:prSet/>
      <dgm:spPr/>
      <dgm:t>
        <a:bodyPr/>
        <a:lstStyle/>
        <a:p>
          <a:r>
            <a:rPr lang="en-CA" dirty="0" smtClean="0"/>
            <a:t>Spanish</a:t>
          </a:r>
          <a:endParaRPr lang="en-CA" dirty="0"/>
        </a:p>
      </dgm:t>
    </dgm:pt>
    <dgm:pt modelId="{9E796C52-1D47-4AC9-B6B9-6E27C85255A5}" type="parTrans" cxnId="{DBA778AF-1D6F-4020-B286-EBEFAC5702AE}">
      <dgm:prSet/>
      <dgm:spPr/>
      <dgm:t>
        <a:bodyPr/>
        <a:lstStyle/>
        <a:p>
          <a:endParaRPr lang="en-CA"/>
        </a:p>
      </dgm:t>
    </dgm:pt>
    <dgm:pt modelId="{7D28B10A-6F4C-4D36-AB44-E4DBAB49EF06}" type="sibTrans" cxnId="{DBA778AF-1D6F-4020-B286-EBEFAC5702AE}">
      <dgm:prSet/>
      <dgm:spPr/>
      <dgm:t>
        <a:bodyPr/>
        <a:lstStyle/>
        <a:p>
          <a:endParaRPr lang="en-CA"/>
        </a:p>
      </dgm:t>
    </dgm:pt>
    <dgm:pt modelId="{23940FDC-F9F5-4FD6-B8AA-4B0B3EE0B6B8}">
      <dgm:prSet/>
      <dgm:spPr/>
      <dgm:t>
        <a:bodyPr/>
        <a:lstStyle/>
        <a:p>
          <a:r>
            <a:rPr lang="en-CA" dirty="0" smtClean="0"/>
            <a:t>Social Sciences and the Humanities</a:t>
          </a:r>
          <a:endParaRPr lang="en-CA" dirty="0"/>
        </a:p>
      </dgm:t>
    </dgm:pt>
    <dgm:pt modelId="{DA9A41C8-8FB2-4BFC-889B-D8BC489A77CF}" type="parTrans" cxnId="{3B767C0F-6A05-418D-98F8-0042B08B4270}">
      <dgm:prSet/>
      <dgm:spPr/>
      <dgm:t>
        <a:bodyPr/>
        <a:lstStyle/>
        <a:p>
          <a:endParaRPr lang="en-CA"/>
        </a:p>
      </dgm:t>
    </dgm:pt>
    <dgm:pt modelId="{C87B6049-65A6-4E22-AAC0-297DF27AE861}" type="sibTrans" cxnId="{3B767C0F-6A05-418D-98F8-0042B08B4270}">
      <dgm:prSet/>
      <dgm:spPr/>
      <dgm:t>
        <a:bodyPr/>
        <a:lstStyle/>
        <a:p>
          <a:endParaRPr lang="en-CA"/>
        </a:p>
      </dgm:t>
    </dgm:pt>
    <dgm:pt modelId="{CD10E8D4-07FD-4F43-8C77-84FAF8DE7595}">
      <dgm:prSet/>
      <dgm:spPr/>
      <dgm:t>
        <a:bodyPr/>
        <a:lstStyle/>
        <a:p>
          <a:r>
            <a:rPr lang="en-CA" dirty="0" smtClean="0"/>
            <a:t>Exploring Family Studies</a:t>
          </a:r>
          <a:endParaRPr lang="en-CA" dirty="0"/>
        </a:p>
      </dgm:t>
    </dgm:pt>
    <dgm:pt modelId="{B40DCFF5-5A1A-4DAC-8648-32AF75D5DD57}" type="parTrans" cxnId="{2F05D97D-A806-4C45-93CC-E143FB4F7338}">
      <dgm:prSet/>
      <dgm:spPr/>
      <dgm:t>
        <a:bodyPr/>
        <a:lstStyle/>
        <a:p>
          <a:endParaRPr lang="en-CA"/>
        </a:p>
      </dgm:t>
    </dgm:pt>
    <dgm:pt modelId="{95972691-D51F-4789-82D4-5DE7511BFA28}" type="sibTrans" cxnId="{2F05D97D-A806-4C45-93CC-E143FB4F7338}">
      <dgm:prSet/>
      <dgm:spPr/>
      <dgm:t>
        <a:bodyPr/>
        <a:lstStyle/>
        <a:p>
          <a:endParaRPr lang="en-CA"/>
        </a:p>
      </dgm:t>
    </dgm:pt>
    <dgm:pt modelId="{5736C92A-2712-4C8D-A3F9-1F82327D5A60}">
      <dgm:prSet/>
      <dgm:spPr/>
      <dgm:t>
        <a:bodyPr/>
        <a:lstStyle/>
        <a:p>
          <a:r>
            <a:rPr lang="en-CA" dirty="0" smtClean="0"/>
            <a:t>Technological Studies</a:t>
          </a:r>
          <a:endParaRPr lang="en-CA" dirty="0"/>
        </a:p>
      </dgm:t>
    </dgm:pt>
    <dgm:pt modelId="{C3F92AA0-6765-4491-B576-44F06E25AA72}" type="parTrans" cxnId="{A5050DC0-8149-4D08-873E-D796807F47E6}">
      <dgm:prSet/>
      <dgm:spPr/>
      <dgm:t>
        <a:bodyPr/>
        <a:lstStyle/>
        <a:p>
          <a:endParaRPr lang="en-CA"/>
        </a:p>
      </dgm:t>
    </dgm:pt>
    <dgm:pt modelId="{C0B38962-685B-4FAE-91E9-504164181D7B}" type="sibTrans" cxnId="{A5050DC0-8149-4D08-873E-D796807F47E6}">
      <dgm:prSet/>
      <dgm:spPr/>
      <dgm:t>
        <a:bodyPr/>
        <a:lstStyle/>
        <a:p>
          <a:endParaRPr lang="en-CA"/>
        </a:p>
      </dgm:t>
    </dgm:pt>
    <dgm:pt modelId="{9D9C4837-1D82-45C8-990A-2D863059A415}">
      <dgm:prSet/>
      <dgm:spPr/>
      <dgm:t>
        <a:bodyPr/>
        <a:lstStyle/>
        <a:p>
          <a:r>
            <a:rPr lang="en-CA" dirty="0" smtClean="0"/>
            <a:t>Exploring Technologies</a:t>
          </a:r>
          <a:endParaRPr lang="en-CA" dirty="0"/>
        </a:p>
      </dgm:t>
    </dgm:pt>
    <dgm:pt modelId="{F12A6222-E3C2-4103-A9E2-B013AA0ACBAF}" type="parTrans" cxnId="{6B09E923-7A0F-4C16-A132-862F0A99235F}">
      <dgm:prSet/>
      <dgm:spPr/>
      <dgm:t>
        <a:bodyPr/>
        <a:lstStyle/>
        <a:p>
          <a:endParaRPr lang="en-CA"/>
        </a:p>
      </dgm:t>
    </dgm:pt>
    <dgm:pt modelId="{B5F55FFB-6458-4C4A-946A-502BC93D115E}" type="sibTrans" cxnId="{6B09E923-7A0F-4C16-A132-862F0A99235F}">
      <dgm:prSet/>
      <dgm:spPr/>
      <dgm:t>
        <a:bodyPr/>
        <a:lstStyle/>
        <a:p>
          <a:endParaRPr lang="en-CA"/>
        </a:p>
      </dgm:t>
    </dgm:pt>
    <dgm:pt modelId="{A09D17DD-7771-41B7-B9A4-CBB3AA3BA631}">
      <dgm:prSet/>
      <dgm:spPr/>
      <dgm:t>
        <a:bodyPr/>
        <a:lstStyle/>
        <a:p>
          <a:r>
            <a:rPr lang="en-CA" dirty="0" smtClean="0"/>
            <a:t>Guidance</a:t>
          </a:r>
          <a:endParaRPr lang="en-CA" dirty="0"/>
        </a:p>
      </dgm:t>
    </dgm:pt>
    <dgm:pt modelId="{6FDD421D-6935-4592-BF42-925C2F85740F}" type="parTrans" cxnId="{4DBE7FE4-C2EB-4E3D-8D4B-2D247F3630AA}">
      <dgm:prSet/>
      <dgm:spPr/>
      <dgm:t>
        <a:bodyPr/>
        <a:lstStyle/>
        <a:p>
          <a:endParaRPr lang="en-CA"/>
        </a:p>
      </dgm:t>
    </dgm:pt>
    <dgm:pt modelId="{48185FAE-AFDD-402E-865F-10CE39BA8490}" type="sibTrans" cxnId="{4DBE7FE4-C2EB-4E3D-8D4B-2D247F3630AA}">
      <dgm:prSet/>
      <dgm:spPr/>
      <dgm:t>
        <a:bodyPr/>
        <a:lstStyle/>
        <a:p>
          <a:endParaRPr lang="en-CA"/>
        </a:p>
      </dgm:t>
    </dgm:pt>
    <dgm:pt modelId="{963FCF88-0FB4-46A6-9D97-13647FF254C4}">
      <dgm:prSet/>
      <dgm:spPr/>
      <dgm:t>
        <a:bodyPr/>
        <a:lstStyle/>
        <a:p>
          <a:r>
            <a:rPr lang="en-CA" dirty="0" smtClean="0"/>
            <a:t>Skills for Success</a:t>
          </a:r>
        </a:p>
        <a:p>
          <a:r>
            <a:rPr lang="en-CA" dirty="0" smtClean="0"/>
            <a:t>GLS1OF</a:t>
          </a:r>
          <a:endParaRPr lang="en-CA" dirty="0"/>
        </a:p>
      </dgm:t>
    </dgm:pt>
    <dgm:pt modelId="{E191BBE7-B22B-4320-BBD4-0B34231F2725}" type="parTrans" cxnId="{6E7E8834-8131-49B3-8E68-5A961B30B281}">
      <dgm:prSet/>
      <dgm:spPr/>
      <dgm:t>
        <a:bodyPr/>
        <a:lstStyle/>
        <a:p>
          <a:endParaRPr lang="en-CA"/>
        </a:p>
      </dgm:t>
    </dgm:pt>
    <dgm:pt modelId="{E678DEE9-0A9B-4BF0-A0A2-186C13510509}" type="sibTrans" cxnId="{6E7E8834-8131-49B3-8E68-5A961B30B281}">
      <dgm:prSet/>
      <dgm:spPr/>
      <dgm:t>
        <a:bodyPr/>
        <a:lstStyle/>
        <a:p>
          <a:endParaRPr lang="en-CA"/>
        </a:p>
      </dgm:t>
    </dgm:pt>
    <dgm:pt modelId="{99F0655B-3680-488A-80F7-3E12014FCCF4}">
      <dgm:prSet/>
      <dgm:spPr/>
      <dgm:t>
        <a:bodyPr/>
        <a:lstStyle/>
        <a:p>
          <a:r>
            <a:rPr lang="en-CA" dirty="0" smtClean="0"/>
            <a:t>Dance</a:t>
          </a:r>
          <a:endParaRPr lang="en-CA" dirty="0"/>
        </a:p>
      </dgm:t>
    </dgm:pt>
    <dgm:pt modelId="{78093CA5-9D1E-478C-9081-DA688B3941E4}" type="parTrans" cxnId="{36ADC4DA-A67C-4425-9703-F798547E1480}">
      <dgm:prSet/>
      <dgm:spPr/>
      <dgm:t>
        <a:bodyPr/>
        <a:lstStyle/>
        <a:p>
          <a:endParaRPr lang="en-CA"/>
        </a:p>
      </dgm:t>
    </dgm:pt>
    <dgm:pt modelId="{31A9F286-05A6-463D-86C3-916267F69D70}" type="sibTrans" cxnId="{36ADC4DA-A67C-4425-9703-F798547E1480}">
      <dgm:prSet/>
      <dgm:spPr/>
      <dgm:t>
        <a:bodyPr/>
        <a:lstStyle/>
        <a:p>
          <a:endParaRPr lang="en-CA"/>
        </a:p>
      </dgm:t>
    </dgm:pt>
    <dgm:pt modelId="{38520B9D-E624-49B3-8372-A64529807262}">
      <dgm:prSet/>
      <dgm:spPr/>
      <dgm:t>
        <a:bodyPr/>
        <a:lstStyle/>
        <a:p>
          <a:r>
            <a:rPr lang="en-CA" dirty="0" smtClean="0"/>
            <a:t>Exploring Computer Technologies</a:t>
          </a:r>
          <a:endParaRPr lang="en-CA" dirty="0"/>
        </a:p>
      </dgm:t>
    </dgm:pt>
    <dgm:pt modelId="{96215B3C-C1E9-4D9E-88D2-5FE835CACAFC}" type="parTrans" cxnId="{153ADAF0-72F6-4975-BD6D-51203FF19EA6}">
      <dgm:prSet/>
      <dgm:spPr/>
      <dgm:t>
        <a:bodyPr/>
        <a:lstStyle/>
        <a:p>
          <a:endParaRPr lang="en-CA"/>
        </a:p>
      </dgm:t>
    </dgm:pt>
    <dgm:pt modelId="{AE3E27A5-F1FC-4ADE-BF81-5969CDA8F705}" type="sibTrans" cxnId="{153ADAF0-72F6-4975-BD6D-51203FF19EA6}">
      <dgm:prSet/>
      <dgm:spPr/>
      <dgm:t>
        <a:bodyPr/>
        <a:lstStyle/>
        <a:p>
          <a:endParaRPr lang="en-CA"/>
        </a:p>
      </dgm:t>
    </dgm:pt>
    <dgm:pt modelId="{97C1ACF0-4B36-453E-8EA2-5C7E80AC52EB}">
      <dgm:prSet phldrT="[Text]"/>
      <dgm:spPr/>
      <dgm:t>
        <a:bodyPr/>
        <a:lstStyle/>
        <a:p>
          <a:r>
            <a:rPr lang="en-CA" dirty="0" smtClean="0"/>
            <a:t>Business</a:t>
          </a:r>
          <a:endParaRPr lang="en-CA" dirty="0"/>
        </a:p>
      </dgm:t>
    </dgm:pt>
    <dgm:pt modelId="{3EB947E6-0F80-47FB-A9BC-7FFE8892B4ED}" type="sibTrans" cxnId="{D24439E6-05D1-48AB-A157-4E55EE215F6B}">
      <dgm:prSet/>
      <dgm:spPr/>
      <dgm:t>
        <a:bodyPr/>
        <a:lstStyle/>
        <a:p>
          <a:endParaRPr lang="en-CA"/>
        </a:p>
      </dgm:t>
    </dgm:pt>
    <dgm:pt modelId="{41493E63-27F7-4CEB-B752-7DC59A49C4D9}" type="parTrans" cxnId="{D24439E6-05D1-48AB-A157-4E55EE215F6B}">
      <dgm:prSet/>
      <dgm:spPr/>
      <dgm:t>
        <a:bodyPr/>
        <a:lstStyle/>
        <a:p>
          <a:endParaRPr lang="en-CA"/>
        </a:p>
      </dgm:t>
    </dgm:pt>
    <dgm:pt modelId="{C9BF4A40-7F31-46CC-B652-7E6E6488061E}">
      <dgm:prSet/>
      <dgm:spPr/>
      <dgm:t>
        <a:bodyPr/>
        <a:lstStyle/>
        <a:p>
          <a:r>
            <a:rPr lang="en-CA" dirty="0" smtClean="0"/>
            <a:t>Information and Communication Technology in Business</a:t>
          </a:r>
        </a:p>
        <a:p>
          <a:r>
            <a:rPr lang="en-CA" dirty="0" smtClean="0"/>
            <a:t>BTT1OF</a:t>
          </a:r>
          <a:endParaRPr lang="en-CA" dirty="0"/>
        </a:p>
      </dgm:t>
    </dgm:pt>
    <dgm:pt modelId="{06F21062-E8A6-4767-A0F4-9109E6BF3BA0}" type="parTrans" cxnId="{AC58D0BD-0EC4-45BD-A73D-38E8A4138BAB}">
      <dgm:prSet/>
      <dgm:spPr/>
      <dgm:t>
        <a:bodyPr/>
        <a:lstStyle/>
        <a:p>
          <a:endParaRPr lang="en-CA"/>
        </a:p>
      </dgm:t>
    </dgm:pt>
    <dgm:pt modelId="{0CF55B66-57F4-4CF4-AD90-C50A4BBD409C}" type="sibTrans" cxnId="{AC58D0BD-0EC4-45BD-A73D-38E8A4138BAB}">
      <dgm:prSet/>
      <dgm:spPr/>
      <dgm:t>
        <a:bodyPr/>
        <a:lstStyle/>
        <a:p>
          <a:endParaRPr lang="en-CA"/>
        </a:p>
      </dgm:t>
    </dgm:pt>
    <dgm:pt modelId="{5420977E-AC4C-487F-8D58-144E15054705}" type="pres">
      <dgm:prSet presAssocID="{AE24BFA9-17E9-48B3-A078-1568F3CFB3BC}" presName="diagram" presStyleCnt="0">
        <dgm:presLayoutVars>
          <dgm:chPref val="1"/>
          <dgm:dir/>
          <dgm:animOne val="branch"/>
          <dgm:animLvl val="lvl"/>
          <dgm:resizeHandles/>
        </dgm:presLayoutVars>
      </dgm:prSet>
      <dgm:spPr/>
      <dgm:t>
        <a:bodyPr/>
        <a:lstStyle/>
        <a:p>
          <a:endParaRPr lang="en-CA"/>
        </a:p>
      </dgm:t>
    </dgm:pt>
    <dgm:pt modelId="{5F229944-ABB7-404C-B2E7-86080707C47E}" type="pres">
      <dgm:prSet presAssocID="{437FCDA8-2E41-4820-8D97-73F8AC7CF75D}" presName="root" presStyleCnt="0"/>
      <dgm:spPr/>
    </dgm:pt>
    <dgm:pt modelId="{C7A9784D-953C-4371-8F70-68FFE50E772B}" type="pres">
      <dgm:prSet presAssocID="{437FCDA8-2E41-4820-8D97-73F8AC7CF75D}" presName="rootComposite" presStyleCnt="0"/>
      <dgm:spPr/>
    </dgm:pt>
    <dgm:pt modelId="{9F7D6F86-B956-4DA8-AFFA-C598B623704F}" type="pres">
      <dgm:prSet presAssocID="{437FCDA8-2E41-4820-8D97-73F8AC7CF75D}" presName="rootText" presStyleLbl="node1" presStyleIdx="0" presStyleCnt="6" custLinFactNeighborX="4884" custLinFactNeighborY="-4707"/>
      <dgm:spPr/>
      <dgm:t>
        <a:bodyPr/>
        <a:lstStyle/>
        <a:p>
          <a:endParaRPr lang="en-CA"/>
        </a:p>
      </dgm:t>
    </dgm:pt>
    <dgm:pt modelId="{20B7F822-8440-463A-8EB1-C9868D4F64EA}" type="pres">
      <dgm:prSet presAssocID="{437FCDA8-2E41-4820-8D97-73F8AC7CF75D}" presName="rootConnector" presStyleLbl="node1" presStyleIdx="0" presStyleCnt="6"/>
      <dgm:spPr/>
      <dgm:t>
        <a:bodyPr/>
        <a:lstStyle/>
        <a:p>
          <a:endParaRPr lang="en-CA"/>
        </a:p>
      </dgm:t>
    </dgm:pt>
    <dgm:pt modelId="{CADB8BD4-A51B-494D-925E-2B7D55B1F440}" type="pres">
      <dgm:prSet presAssocID="{437FCDA8-2E41-4820-8D97-73F8AC7CF75D}" presName="childShape" presStyleCnt="0"/>
      <dgm:spPr/>
    </dgm:pt>
    <dgm:pt modelId="{388EF280-8616-470A-95A1-D3486F6F47E5}" type="pres">
      <dgm:prSet presAssocID="{78093CA5-9D1E-478C-9081-DA688B3941E4}" presName="Name13" presStyleLbl="parChTrans1D2" presStyleIdx="0" presStyleCnt="10"/>
      <dgm:spPr/>
      <dgm:t>
        <a:bodyPr/>
        <a:lstStyle/>
        <a:p>
          <a:endParaRPr lang="en-CA"/>
        </a:p>
      </dgm:t>
    </dgm:pt>
    <dgm:pt modelId="{F036B938-913E-462E-A0ED-5D00BDDB0AED}" type="pres">
      <dgm:prSet presAssocID="{99F0655B-3680-488A-80F7-3E12014FCCF4}" presName="childText" presStyleLbl="bgAcc1" presStyleIdx="0" presStyleCnt="10">
        <dgm:presLayoutVars>
          <dgm:bulletEnabled val="1"/>
        </dgm:presLayoutVars>
      </dgm:prSet>
      <dgm:spPr/>
      <dgm:t>
        <a:bodyPr/>
        <a:lstStyle/>
        <a:p>
          <a:endParaRPr lang="en-CA"/>
        </a:p>
      </dgm:t>
    </dgm:pt>
    <dgm:pt modelId="{C9D05548-7696-4111-936C-A0AB4B974D08}" type="pres">
      <dgm:prSet presAssocID="{14F7E638-C4C5-4813-BE7C-AEE1B060D50B}" presName="Name13" presStyleLbl="parChTrans1D2" presStyleIdx="1" presStyleCnt="10"/>
      <dgm:spPr/>
      <dgm:t>
        <a:bodyPr/>
        <a:lstStyle/>
        <a:p>
          <a:endParaRPr lang="en-CA"/>
        </a:p>
      </dgm:t>
    </dgm:pt>
    <dgm:pt modelId="{57429F24-78C1-4C60-97DB-649E96B58920}" type="pres">
      <dgm:prSet presAssocID="{94690C66-8496-4461-A375-CFA946AD7481}" presName="childText" presStyleLbl="bgAcc1" presStyleIdx="1" presStyleCnt="10">
        <dgm:presLayoutVars>
          <dgm:bulletEnabled val="1"/>
        </dgm:presLayoutVars>
      </dgm:prSet>
      <dgm:spPr/>
      <dgm:t>
        <a:bodyPr/>
        <a:lstStyle/>
        <a:p>
          <a:endParaRPr lang="en-CA"/>
        </a:p>
      </dgm:t>
    </dgm:pt>
    <dgm:pt modelId="{DB6E6473-075C-4C8B-9D62-8296B67A080F}" type="pres">
      <dgm:prSet presAssocID="{793405D5-A4BA-47A0-A160-FE4371A0BF23}" presName="Name13" presStyleLbl="parChTrans1D2" presStyleIdx="2" presStyleCnt="10"/>
      <dgm:spPr/>
      <dgm:t>
        <a:bodyPr/>
        <a:lstStyle/>
        <a:p>
          <a:endParaRPr lang="en-CA"/>
        </a:p>
      </dgm:t>
    </dgm:pt>
    <dgm:pt modelId="{54795A9C-EAE7-4089-82DD-29A3737F680C}" type="pres">
      <dgm:prSet presAssocID="{45E618C2-8B90-4C4A-B6FE-C206BF8E2C1B}" presName="childText" presStyleLbl="bgAcc1" presStyleIdx="2" presStyleCnt="10">
        <dgm:presLayoutVars>
          <dgm:bulletEnabled val="1"/>
        </dgm:presLayoutVars>
      </dgm:prSet>
      <dgm:spPr/>
      <dgm:t>
        <a:bodyPr/>
        <a:lstStyle/>
        <a:p>
          <a:endParaRPr lang="en-CA"/>
        </a:p>
      </dgm:t>
    </dgm:pt>
    <dgm:pt modelId="{B656503C-171C-4066-81E0-2CE18881A347}" type="pres">
      <dgm:prSet presAssocID="{5EF1BD7F-57D6-47DC-9C5C-9C9F8CBEAD1F}" presName="Name13" presStyleLbl="parChTrans1D2" presStyleIdx="3" presStyleCnt="10"/>
      <dgm:spPr/>
      <dgm:t>
        <a:bodyPr/>
        <a:lstStyle/>
        <a:p>
          <a:endParaRPr lang="en-CA"/>
        </a:p>
      </dgm:t>
    </dgm:pt>
    <dgm:pt modelId="{3B9160AE-A852-4098-A3D1-196A5C29BDAF}" type="pres">
      <dgm:prSet presAssocID="{B0D21AD2-32DB-4EBB-9198-3C0FD137D692}" presName="childText" presStyleLbl="bgAcc1" presStyleIdx="3" presStyleCnt="10" custScaleY="169304" custLinFactNeighborX="-2298" custLinFactNeighborY="-2570">
        <dgm:presLayoutVars>
          <dgm:bulletEnabled val="1"/>
        </dgm:presLayoutVars>
      </dgm:prSet>
      <dgm:spPr/>
      <dgm:t>
        <a:bodyPr/>
        <a:lstStyle/>
        <a:p>
          <a:endParaRPr lang="en-CA"/>
        </a:p>
      </dgm:t>
    </dgm:pt>
    <dgm:pt modelId="{484707B4-E370-4A27-8B64-9252BDA8294E}" type="pres">
      <dgm:prSet presAssocID="{97C1ACF0-4B36-453E-8EA2-5C7E80AC52EB}" presName="root" presStyleCnt="0"/>
      <dgm:spPr/>
    </dgm:pt>
    <dgm:pt modelId="{E9340D8F-4601-4FFA-97FD-88BF117D221E}" type="pres">
      <dgm:prSet presAssocID="{97C1ACF0-4B36-453E-8EA2-5C7E80AC52EB}" presName="rootComposite" presStyleCnt="0"/>
      <dgm:spPr/>
    </dgm:pt>
    <dgm:pt modelId="{B0251C09-8DA5-45EA-8D9C-DA033FC0E8C6}" type="pres">
      <dgm:prSet presAssocID="{97C1ACF0-4B36-453E-8EA2-5C7E80AC52EB}" presName="rootText" presStyleLbl="node1" presStyleIdx="1" presStyleCnt="6"/>
      <dgm:spPr/>
      <dgm:t>
        <a:bodyPr/>
        <a:lstStyle/>
        <a:p>
          <a:endParaRPr lang="en-CA"/>
        </a:p>
      </dgm:t>
    </dgm:pt>
    <dgm:pt modelId="{26306652-14B7-4166-8F15-BB31AFA9D6D3}" type="pres">
      <dgm:prSet presAssocID="{97C1ACF0-4B36-453E-8EA2-5C7E80AC52EB}" presName="rootConnector" presStyleLbl="node1" presStyleIdx="1" presStyleCnt="6"/>
      <dgm:spPr/>
      <dgm:t>
        <a:bodyPr/>
        <a:lstStyle/>
        <a:p>
          <a:endParaRPr lang="en-CA"/>
        </a:p>
      </dgm:t>
    </dgm:pt>
    <dgm:pt modelId="{7F2C6E2C-596D-435B-9E32-87429B3A9653}" type="pres">
      <dgm:prSet presAssocID="{97C1ACF0-4B36-453E-8EA2-5C7E80AC52EB}" presName="childShape" presStyleCnt="0"/>
      <dgm:spPr/>
    </dgm:pt>
    <dgm:pt modelId="{DBE59BB2-200A-45CB-B9FC-6AD56B561F4D}" type="pres">
      <dgm:prSet presAssocID="{06F21062-E8A6-4767-A0F4-9109E6BF3BA0}" presName="Name13" presStyleLbl="parChTrans1D2" presStyleIdx="4" presStyleCnt="10"/>
      <dgm:spPr/>
      <dgm:t>
        <a:bodyPr/>
        <a:lstStyle/>
        <a:p>
          <a:endParaRPr lang="en-CA"/>
        </a:p>
      </dgm:t>
    </dgm:pt>
    <dgm:pt modelId="{795F2D57-96A8-48FD-A83C-56E0FB383891}" type="pres">
      <dgm:prSet presAssocID="{C9BF4A40-7F31-46CC-B652-7E6E6488061E}" presName="childText" presStyleLbl="bgAcc1" presStyleIdx="4" presStyleCnt="10" custScaleY="224958">
        <dgm:presLayoutVars>
          <dgm:bulletEnabled val="1"/>
        </dgm:presLayoutVars>
      </dgm:prSet>
      <dgm:spPr/>
      <dgm:t>
        <a:bodyPr/>
        <a:lstStyle/>
        <a:p>
          <a:endParaRPr lang="en-CA"/>
        </a:p>
      </dgm:t>
    </dgm:pt>
    <dgm:pt modelId="{603E8948-463F-419F-8EA1-A98065CD2B81}" type="pres">
      <dgm:prSet presAssocID="{1A0E90E8-B38C-4831-877C-E4F35149BBF1}" presName="root" presStyleCnt="0"/>
      <dgm:spPr/>
    </dgm:pt>
    <dgm:pt modelId="{DCCADE28-E316-46DF-AEC0-1240497C6366}" type="pres">
      <dgm:prSet presAssocID="{1A0E90E8-B38C-4831-877C-E4F35149BBF1}" presName="rootComposite" presStyleCnt="0"/>
      <dgm:spPr/>
    </dgm:pt>
    <dgm:pt modelId="{C96F1EA6-B706-461A-BEB8-28A0671B3C82}" type="pres">
      <dgm:prSet presAssocID="{1A0E90E8-B38C-4831-877C-E4F35149BBF1}" presName="rootText" presStyleLbl="node1" presStyleIdx="2" presStyleCnt="6" custLinFactX="12500" custLinFactNeighborX="100000" custLinFactNeighborY="-407"/>
      <dgm:spPr/>
      <dgm:t>
        <a:bodyPr/>
        <a:lstStyle/>
        <a:p>
          <a:endParaRPr lang="en-CA"/>
        </a:p>
      </dgm:t>
    </dgm:pt>
    <dgm:pt modelId="{989E6DAB-97FF-420F-88C9-C1F2E2456870}" type="pres">
      <dgm:prSet presAssocID="{1A0E90E8-B38C-4831-877C-E4F35149BBF1}" presName="rootConnector" presStyleLbl="node1" presStyleIdx="2" presStyleCnt="6"/>
      <dgm:spPr/>
      <dgm:t>
        <a:bodyPr/>
        <a:lstStyle/>
        <a:p>
          <a:endParaRPr lang="en-CA"/>
        </a:p>
      </dgm:t>
    </dgm:pt>
    <dgm:pt modelId="{1BD18322-7549-4921-84FA-F5686CEAFB6A}" type="pres">
      <dgm:prSet presAssocID="{1A0E90E8-B38C-4831-877C-E4F35149BBF1}" presName="childShape" presStyleCnt="0"/>
      <dgm:spPr/>
    </dgm:pt>
    <dgm:pt modelId="{6912BD5A-8D20-4B24-BE16-90CFE7179839}" type="pres">
      <dgm:prSet presAssocID="{9E796C52-1D47-4AC9-B6B9-6E27C85255A5}" presName="Name13" presStyleLbl="parChTrans1D2" presStyleIdx="5" presStyleCnt="10"/>
      <dgm:spPr/>
      <dgm:t>
        <a:bodyPr/>
        <a:lstStyle/>
        <a:p>
          <a:endParaRPr lang="en-CA"/>
        </a:p>
      </dgm:t>
    </dgm:pt>
    <dgm:pt modelId="{BC5F9735-1885-4F02-AB56-794F93DDC7EB}" type="pres">
      <dgm:prSet presAssocID="{9D0A6042-C194-41E4-9B2C-7BE86758D287}" presName="childText" presStyleLbl="bgAcc1" presStyleIdx="5" presStyleCnt="10" custLinFactX="31277" custLinFactNeighborX="100000" custLinFactNeighborY="12329">
        <dgm:presLayoutVars>
          <dgm:bulletEnabled val="1"/>
        </dgm:presLayoutVars>
      </dgm:prSet>
      <dgm:spPr/>
      <dgm:t>
        <a:bodyPr/>
        <a:lstStyle/>
        <a:p>
          <a:endParaRPr lang="en-CA"/>
        </a:p>
      </dgm:t>
    </dgm:pt>
    <dgm:pt modelId="{3F9757C1-1B8C-4B39-AA90-F3979FA6BAA8}" type="pres">
      <dgm:prSet presAssocID="{23940FDC-F9F5-4FD6-B8AA-4B0B3EE0B6B8}" presName="root" presStyleCnt="0"/>
      <dgm:spPr/>
    </dgm:pt>
    <dgm:pt modelId="{35F59E97-9E21-4634-ACB9-07A95E40B466}" type="pres">
      <dgm:prSet presAssocID="{23940FDC-F9F5-4FD6-B8AA-4B0B3EE0B6B8}" presName="rootComposite" presStyleCnt="0"/>
      <dgm:spPr/>
    </dgm:pt>
    <dgm:pt modelId="{189BE434-DFF8-4682-992D-F6504387BC73}" type="pres">
      <dgm:prSet presAssocID="{23940FDC-F9F5-4FD6-B8AA-4B0B3EE0B6B8}" presName="rootText" presStyleLbl="node1" presStyleIdx="3" presStyleCnt="6" custLinFactX="6453" custLinFactNeighborX="100000" custLinFactNeighborY="-407"/>
      <dgm:spPr/>
      <dgm:t>
        <a:bodyPr/>
        <a:lstStyle/>
        <a:p>
          <a:endParaRPr lang="en-CA"/>
        </a:p>
      </dgm:t>
    </dgm:pt>
    <dgm:pt modelId="{D6FD2BED-A3A8-4B62-86FB-EE6DE2C9F6C1}" type="pres">
      <dgm:prSet presAssocID="{23940FDC-F9F5-4FD6-B8AA-4B0B3EE0B6B8}" presName="rootConnector" presStyleLbl="node1" presStyleIdx="3" presStyleCnt="6"/>
      <dgm:spPr/>
      <dgm:t>
        <a:bodyPr/>
        <a:lstStyle/>
        <a:p>
          <a:endParaRPr lang="en-CA"/>
        </a:p>
      </dgm:t>
    </dgm:pt>
    <dgm:pt modelId="{BD39C8FD-7EE8-4CAE-B8E7-9326C9BC94CD}" type="pres">
      <dgm:prSet presAssocID="{23940FDC-F9F5-4FD6-B8AA-4B0B3EE0B6B8}" presName="childShape" presStyleCnt="0"/>
      <dgm:spPr/>
    </dgm:pt>
    <dgm:pt modelId="{5282C1B4-1DCC-4801-80E0-02C4D280835A}" type="pres">
      <dgm:prSet presAssocID="{B40DCFF5-5A1A-4DAC-8648-32AF75D5DD57}" presName="Name13" presStyleLbl="parChTrans1D2" presStyleIdx="6" presStyleCnt="10"/>
      <dgm:spPr/>
      <dgm:t>
        <a:bodyPr/>
        <a:lstStyle/>
        <a:p>
          <a:endParaRPr lang="en-CA"/>
        </a:p>
      </dgm:t>
    </dgm:pt>
    <dgm:pt modelId="{D975162E-B354-413B-AAF9-1DDD7A0564C2}" type="pres">
      <dgm:prSet presAssocID="{CD10E8D4-07FD-4F43-8C77-84FAF8DE7595}" presName="childText" presStyleLbl="bgAcc1" presStyleIdx="6" presStyleCnt="10" custLinFactX="39370" custLinFactNeighborX="100000" custLinFactNeighborY="-192">
        <dgm:presLayoutVars>
          <dgm:bulletEnabled val="1"/>
        </dgm:presLayoutVars>
      </dgm:prSet>
      <dgm:spPr/>
      <dgm:t>
        <a:bodyPr/>
        <a:lstStyle/>
        <a:p>
          <a:endParaRPr lang="en-CA"/>
        </a:p>
      </dgm:t>
    </dgm:pt>
    <dgm:pt modelId="{58824FB7-BCE3-4BCE-8226-7F8D37D8EB56}" type="pres">
      <dgm:prSet presAssocID="{5736C92A-2712-4C8D-A3F9-1F82327D5A60}" presName="root" presStyleCnt="0"/>
      <dgm:spPr/>
    </dgm:pt>
    <dgm:pt modelId="{BD7FF0B0-C797-4FE4-B173-FD5BACF1BC1C}" type="pres">
      <dgm:prSet presAssocID="{5736C92A-2712-4C8D-A3F9-1F82327D5A60}" presName="rootComposite" presStyleCnt="0"/>
      <dgm:spPr/>
    </dgm:pt>
    <dgm:pt modelId="{1207D003-DC98-406C-AE77-CCF46D4A71B2}" type="pres">
      <dgm:prSet presAssocID="{5736C92A-2712-4C8D-A3F9-1F82327D5A60}" presName="rootText" presStyleLbl="node1" presStyleIdx="4" presStyleCnt="6" custLinFactX="6667" custLinFactNeighborX="100000" custLinFactNeighborY="-407"/>
      <dgm:spPr/>
      <dgm:t>
        <a:bodyPr/>
        <a:lstStyle/>
        <a:p>
          <a:endParaRPr lang="en-CA"/>
        </a:p>
      </dgm:t>
    </dgm:pt>
    <dgm:pt modelId="{A526050B-914C-45DB-AF9E-ACA1A7890DBE}" type="pres">
      <dgm:prSet presAssocID="{5736C92A-2712-4C8D-A3F9-1F82327D5A60}" presName="rootConnector" presStyleLbl="node1" presStyleIdx="4" presStyleCnt="6"/>
      <dgm:spPr/>
      <dgm:t>
        <a:bodyPr/>
        <a:lstStyle/>
        <a:p>
          <a:endParaRPr lang="en-CA"/>
        </a:p>
      </dgm:t>
    </dgm:pt>
    <dgm:pt modelId="{A1E22E46-FA03-40D1-B676-8E5A9CF4D7AC}" type="pres">
      <dgm:prSet presAssocID="{5736C92A-2712-4C8D-A3F9-1F82327D5A60}" presName="childShape" presStyleCnt="0"/>
      <dgm:spPr/>
    </dgm:pt>
    <dgm:pt modelId="{70E421E9-7205-4221-BFB4-62710CA54FB0}" type="pres">
      <dgm:prSet presAssocID="{96215B3C-C1E9-4D9E-88D2-5FE835CACAFC}" presName="Name13" presStyleLbl="parChTrans1D2" presStyleIdx="7" presStyleCnt="10"/>
      <dgm:spPr/>
      <dgm:t>
        <a:bodyPr/>
        <a:lstStyle/>
        <a:p>
          <a:endParaRPr lang="en-CA"/>
        </a:p>
      </dgm:t>
    </dgm:pt>
    <dgm:pt modelId="{38374193-55F3-43F1-A16E-28A60707BB36}" type="pres">
      <dgm:prSet presAssocID="{38520B9D-E624-49B3-8372-A64529807262}" presName="childText" presStyleLbl="bgAcc1" presStyleIdx="7" presStyleCnt="10" custLinFactX="23986" custLinFactNeighborX="100000" custLinFactNeighborY="-299">
        <dgm:presLayoutVars>
          <dgm:bulletEnabled val="1"/>
        </dgm:presLayoutVars>
      </dgm:prSet>
      <dgm:spPr/>
      <dgm:t>
        <a:bodyPr/>
        <a:lstStyle/>
        <a:p>
          <a:endParaRPr lang="en-CA"/>
        </a:p>
      </dgm:t>
    </dgm:pt>
    <dgm:pt modelId="{565629DF-9F4A-4DCB-8D55-A512454293A7}" type="pres">
      <dgm:prSet presAssocID="{F12A6222-E3C2-4103-A9E2-B013AA0ACBAF}" presName="Name13" presStyleLbl="parChTrans1D2" presStyleIdx="8" presStyleCnt="10"/>
      <dgm:spPr/>
      <dgm:t>
        <a:bodyPr/>
        <a:lstStyle/>
        <a:p>
          <a:endParaRPr lang="en-CA"/>
        </a:p>
      </dgm:t>
    </dgm:pt>
    <dgm:pt modelId="{7A914806-BF5D-4646-A17C-C122E6A1032F}" type="pres">
      <dgm:prSet presAssocID="{9D9C4837-1D82-45C8-990A-2D863059A415}" presName="childText" presStyleLbl="bgAcc1" presStyleIdx="8" presStyleCnt="10" custLinFactX="31812" custLinFactNeighborX="100000" custLinFactNeighborY="12329">
        <dgm:presLayoutVars>
          <dgm:bulletEnabled val="1"/>
        </dgm:presLayoutVars>
      </dgm:prSet>
      <dgm:spPr/>
      <dgm:t>
        <a:bodyPr/>
        <a:lstStyle/>
        <a:p>
          <a:endParaRPr lang="en-CA"/>
        </a:p>
      </dgm:t>
    </dgm:pt>
    <dgm:pt modelId="{BD87984B-F8BC-4F56-9100-5204FB171ABF}" type="pres">
      <dgm:prSet presAssocID="{A09D17DD-7771-41B7-B9A4-CBB3AA3BA631}" presName="root" presStyleCnt="0"/>
      <dgm:spPr/>
    </dgm:pt>
    <dgm:pt modelId="{E8AB6951-C95E-4BF5-942D-1FCC22B908CD}" type="pres">
      <dgm:prSet presAssocID="{A09D17DD-7771-41B7-B9A4-CBB3AA3BA631}" presName="rootComposite" presStyleCnt="0"/>
      <dgm:spPr/>
    </dgm:pt>
    <dgm:pt modelId="{EBD430CA-76A9-41FD-AEA0-75A902E04F9F}" type="pres">
      <dgm:prSet presAssocID="{A09D17DD-7771-41B7-B9A4-CBB3AA3BA631}" presName="rootText" presStyleLbl="node1" presStyleIdx="5" presStyleCnt="6" custLinFactX="-181453" custLinFactNeighborX="-200000" custLinFactNeighborY="-407"/>
      <dgm:spPr/>
      <dgm:t>
        <a:bodyPr/>
        <a:lstStyle/>
        <a:p>
          <a:endParaRPr lang="en-CA"/>
        </a:p>
      </dgm:t>
    </dgm:pt>
    <dgm:pt modelId="{D917666A-C44E-4B86-8750-D735DC0D7C33}" type="pres">
      <dgm:prSet presAssocID="{A09D17DD-7771-41B7-B9A4-CBB3AA3BA631}" presName="rootConnector" presStyleLbl="node1" presStyleIdx="5" presStyleCnt="6"/>
      <dgm:spPr/>
      <dgm:t>
        <a:bodyPr/>
        <a:lstStyle/>
        <a:p>
          <a:endParaRPr lang="en-CA"/>
        </a:p>
      </dgm:t>
    </dgm:pt>
    <dgm:pt modelId="{B42AE4FE-76DC-4DB6-9577-44403593054E}" type="pres">
      <dgm:prSet presAssocID="{A09D17DD-7771-41B7-B9A4-CBB3AA3BA631}" presName="childShape" presStyleCnt="0"/>
      <dgm:spPr/>
    </dgm:pt>
    <dgm:pt modelId="{F1DD7BC5-FBCA-41F5-B801-590FD85D3675}" type="pres">
      <dgm:prSet presAssocID="{E191BBE7-B22B-4320-BBD4-0B34231F2725}" presName="Name13" presStyleLbl="parChTrans1D2" presStyleIdx="9" presStyleCnt="10"/>
      <dgm:spPr/>
      <dgm:t>
        <a:bodyPr/>
        <a:lstStyle/>
        <a:p>
          <a:endParaRPr lang="en-US"/>
        </a:p>
      </dgm:t>
    </dgm:pt>
    <dgm:pt modelId="{EEF023A9-1828-4F8D-B585-651738AC030F}" type="pres">
      <dgm:prSet presAssocID="{963FCF88-0FB4-46A6-9D97-13647FF254C4}" presName="childText" presStyleLbl="bgAcc1" presStyleIdx="9" presStyleCnt="10" custLinFactX="-200000" custLinFactNeighborX="-278339" custLinFactNeighborY="12329">
        <dgm:presLayoutVars>
          <dgm:bulletEnabled val="1"/>
        </dgm:presLayoutVars>
      </dgm:prSet>
      <dgm:spPr/>
      <dgm:t>
        <a:bodyPr/>
        <a:lstStyle/>
        <a:p>
          <a:endParaRPr lang="en-CA"/>
        </a:p>
      </dgm:t>
    </dgm:pt>
  </dgm:ptLst>
  <dgm:cxnLst>
    <dgm:cxn modelId="{F9F878B9-910B-426E-B7CB-8BE8E45F518C}" srcId="{AE24BFA9-17E9-48B3-A078-1568F3CFB3BC}" destId="{437FCDA8-2E41-4820-8D97-73F8AC7CF75D}" srcOrd="0" destOrd="0" parTransId="{B4B98A5E-6387-4869-A631-698DC6D8ADE1}" sibTransId="{B8BEF998-E912-4EBE-BD33-B22BC2CFA68F}"/>
    <dgm:cxn modelId="{3B767C0F-6A05-418D-98F8-0042B08B4270}" srcId="{AE24BFA9-17E9-48B3-A078-1568F3CFB3BC}" destId="{23940FDC-F9F5-4FD6-B8AA-4B0B3EE0B6B8}" srcOrd="3" destOrd="0" parTransId="{DA9A41C8-8FB2-4BFC-889B-D8BC489A77CF}" sibTransId="{C87B6049-65A6-4E22-AAC0-297DF27AE861}"/>
    <dgm:cxn modelId="{FD5CB323-A44B-46BF-9DEB-40A7E795D355}" type="presOf" srcId="{99F0655B-3680-488A-80F7-3E12014FCCF4}" destId="{F036B938-913E-462E-A0ED-5D00BDDB0AED}" srcOrd="0" destOrd="0" presId="urn:microsoft.com/office/officeart/2005/8/layout/hierarchy3"/>
    <dgm:cxn modelId="{8951AEE1-6700-4121-8B3E-D99A5563ADD4}" type="presOf" srcId="{38520B9D-E624-49B3-8372-A64529807262}" destId="{38374193-55F3-43F1-A16E-28A60707BB36}" srcOrd="0" destOrd="0" presId="urn:microsoft.com/office/officeart/2005/8/layout/hierarchy3"/>
    <dgm:cxn modelId="{153ADAF0-72F6-4975-BD6D-51203FF19EA6}" srcId="{5736C92A-2712-4C8D-A3F9-1F82327D5A60}" destId="{38520B9D-E624-49B3-8372-A64529807262}" srcOrd="0" destOrd="0" parTransId="{96215B3C-C1E9-4D9E-88D2-5FE835CACAFC}" sibTransId="{AE3E27A5-F1FC-4ADE-BF81-5969CDA8F705}"/>
    <dgm:cxn modelId="{ECF52670-A1D5-49EF-B68A-7002794C2CE5}" type="presOf" srcId="{14F7E638-C4C5-4813-BE7C-AEE1B060D50B}" destId="{C9D05548-7696-4111-936C-A0AB4B974D08}" srcOrd="0" destOrd="0" presId="urn:microsoft.com/office/officeart/2005/8/layout/hierarchy3"/>
    <dgm:cxn modelId="{6737132A-6701-4957-BD3B-ABD608FB8B79}" type="presOf" srcId="{97C1ACF0-4B36-453E-8EA2-5C7E80AC52EB}" destId="{B0251C09-8DA5-45EA-8D9C-DA033FC0E8C6}" srcOrd="0" destOrd="0" presId="urn:microsoft.com/office/officeart/2005/8/layout/hierarchy3"/>
    <dgm:cxn modelId="{4A5DFA3A-762D-43B9-AF6E-145708E6BB5F}" type="presOf" srcId="{437FCDA8-2E41-4820-8D97-73F8AC7CF75D}" destId="{20B7F822-8440-463A-8EB1-C9868D4F64EA}" srcOrd="1" destOrd="0" presId="urn:microsoft.com/office/officeart/2005/8/layout/hierarchy3"/>
    <dgm:cxn modelId="{4EBF5716-0E6E-46C6-995F-00EE79E097A8}" type="presOf" srcId="{06F21062-E8A6-4767-A0F4-9109E6BF3BA0}" destId="{DBE59BB2-200A-45CB-B9FC-6AD56B561F4D}" srcOrd="0" destOrd="0" presId="urn:microsoft.com/office/officeart/2005/8/layout/hierarchy3"/>
    <dgm:cxn modelId="{E8116949-7F3A-4898-B29F-CFE26E7AC76E}" type="presOf" srcId="{F12A6222-E3C2-4103-A9E2-B013AA0ACBAF}" destId="{565629DF-9F4A-4DCB-8D55-A512454293A7}" srcOrd="0" destOrd="0" presId="urn:microsoft.com/office/officeart/2005/8/layout/hierarchy3"/>
    <dgm:cxn modelId="{4DBE7FE4-C2EB-4E3D-8D4B-2D247F3630AA}" srcId="{AE24BFA9-17E9-48B3-A078-1568F3CFB3BC}" destId="{A09D17DD-7771-41B7-B9A4-CBB3AA3BA631}" srcOrd="5" destOrd="0" parTransId="{6FDD421D-6935-4592-BF42-925C2F85740F}" sibTransId="{48185FAE-AFDD-402E-865F-10CE39BA8490}"/>
    <dgm:cxn modelId="{E9A4C2F1-F8B3-4FA5-8E75-A8B73CE09BBD}" type="presOf" srcId="{9D9C4837-1D82-45C8-990A-2D863059A415}" destId="{7A914806-BF5D-4646-A17C-C122E6A1032F}" srcOrd="0" destOrd="0" presId="urn:microsoft.com/office/officeart/2005/8/layout/hierarchy3"/>
    <dgm:cxn modelId="{5CEB03F3-72E3-48B8-B9EB-C6B48A40EE4A}" type="presOf" srcId="{23940FDC-F9F5-4FD6-B8AA-4B0B3EE0B6B8}" destId="{189BE434-DFF8-4682-992D-F6504387BC73}" srcOrd="0" destOrd="0" presId="urn:microsoft.com/office/officeart/2005/8/layout/hierarchy3"/>
    <dgm:cxn modelId="{DBA778AF-1D6F-4020-B286-EBEFAC5702AE}" srcId="{1A0E90E8-B38C-4831-877C-E4F35149BBF1}" destId="{9D0A6042-C194-41E4-9B2C-7BE86758D287}" srcOrd="0" destOrd="0" parTransId="{9E796C52-1D47-4AC9-B6B9-6E27C85255A5}" sibTransId="{7D28B10A-6F4C-4D36-AB44-E4DBAB49EF06}"/>
    <dgm:cxn modelId="{3CB3D9FE-953C-460B-990C-8CBEE7F6AE60}" type="presOf" srcId="{437FCDA8-2E41-4820-8D97-73F8AC7CF75D}" destId="{9F7D6F86-B956-4DA8-AFFA-C598B623704F}" srcOrd="0" destOrd="0" presId="urn:microsoft.com/office/officeart/2005/8/layout/hierarchy3"/>
    <dgm:cxn modelId="{908752EF-8B8B-4FFF-A1CB-5B991CEE3260}" type="presOf" srcId="{5736C92A-2712-4C8D-A3F9-1F82327D5A60}" destId="{1207D003-DC98-406C-AE77-CCF46D4A71B2}" srcOrd="0" destOrd="0" presId="urn:microsoft.com/office/officeart/2005/8/layout/hierarchy3"/>
    <dgm:cxn modelId="{1C62B4B8-AE12-4CEC-84AF-5BCB4BC549F3}" srcId="{437FCDA8-2E41-4820-8D97-73F8AC7CF75D}" destId="{94690C66-8496-4461-A375-CFA946AD7481}" srcOrd="1" destOrd="0" parTransId="{14F7E638-C4C5-4813-BE7C-AEE1B060D50B}" sibTransId="{26354F02-A7AE-400C-B65F-55D69F7F79CA}"/>
    <dgm:cxn modelId="{703042CA-B0CC-403F-992B-564C36CBD8A0}" srcId="{437FCDA8-2E41-4820-8D97-73F8AC7CF75D}" destId="{45E618C2-8B90-4C4A-B6FE-C206BF8E2C1B}" srcOrd="2" destOrd="0" parTransId="{793405D5-A4BA-47A0-A160-FE4371A0BF23}" sibTransId="{09E65D96-8B4F-4B59-8EA5-919E52FDFD39}"/>
    <dgm:cxn modelId="{85DEE72A-7A1D-471F-BE6E-136A0E26A09E}" type="presOf" srcId="{1A0E90E8-B38C-4831-877C-E4F35149BBF1}" destId="{C96F1EA6-B706-461A-BEB8-28A0671B3C82}" srcOrd="0" destOrd="0" presId="urn:microsoft.com/office/officeart/2005/8/layout/hierarchy3"/>
    <dgm:cxn modelId="{D24439E6-05D1-48AB-A157-4E55EE215F6B}" srcId="{AE24BFA9-17E9-48B3-A078-1568F3CFB3BC}" destId="{97C1ACF0-4B36-453E-8EA2-5C7E80AC52EB}" srcOrd="1" destOrd="0" parTransId="{41493E63-27F7-4CEB-B752-7DC59A49C4D9}" sibTransId="{3EB947E6-0F80-47FB-A9BC-7FFE8892B4ED}"/>
    <dgm:cxn modelId="{904A87CA-2A16-41ED-BC16-78FC2995256D}" type="presOf" srcId="{A09D17DD-7771-41B7-B9A4-CBB3AA3BA631}" destId="{EBD430CA-76A9-41FD-AEA0-75A902E04F9F}" srcOrd="0" destOrd="0" presId="urn:microsoft.com/office/officeart/2005/8/layout/hierarchy3"/>
    <dgm:cxn modelId="{C2E474B8-FD2F-4FC5-A9C5-761B60D9E7A7}" type="presOf" srcId="{963FCF88-0FB4-46A6-9D97-13647FF254C4}" destId="{EEF023A9-1828-4F8D-B585-651738AC030F}" srcOrd="0" destOrd="0" presId="urn:microsoft.com/office/officeart/2005/8/layout/hierarchy3"/>
    <dgm:cxn modelId="{9C452CF6-1327-4F59-8339-F6910A0C9DE9}" type="presOf" srcId="{E191BBE7-B22B-4320-BBD4-0B34231F2725}" destId="{F1DD7BC5-FBCA-41F5-B801-590FD85D3675}" srcOrd="0" destOrd="0" presId="urn:microsoft.com/office/officeart/2005/8/layout/hierarchy3"/>
    <dgm:cxn modelId="{AC58D0BD-0EC4-45BD-A73D-38E8A4138BAB}" srcId="{97C1ACF0-4B36-453E-8EA2-5C7E80AC52EB}" destId="{C9BF4A40-7F31-46CC-B652-7E6E6488061E}" srcOrd="0" destOrd="0" parTransId="{06F21062-E8A6-4767-A0F4-9109E6BF3BA0}" sibTransId="{0CF55B66-57F4-4CF4-AD90-C50A4BBD409C}"/>
    <dgm:cxn modelId="{B939B188-0F87-4BB5-8FD8-49720A9E1332}" type="presOf" srcId="{94690C66-8496-4461-A375-CFA946AD7481}" destId="{57429F24-78C1-4C60-97DB-649E96B58920}" srcOrd="0" destOrd="0" presId="urn:microsoft.com/office/officeart/2005/8/layout/hierarchy3"/>
    <dgm:cxn modelId="{3DAC99D2-7FE9-4D72-9142-1CA897B4D222}" srcId="{437FCDA8-2E41-4820-8D97-73F8AC7CF75D}" destId="{B0D21AD2-32DB-4EBB-9198-3C0FD137D692}" srcOrd="3" destOrd="0" parTransId="{5EF1BD7F-57D6-47DC-9C5C-9C9F8CBEAD1F}" sibTransId="{DC88B7E1-F2E6-4748-A80A-B6982274ABFC}"/>
    <dgm:cxn modelId="{473D152F-7D00-4632-8AAD-09B5FE83BD60}" type="presOf" srcId="{B40DCFF5-5A1A-4DAC-8648-32AF75D5DD57}" destId="{5282C1B4-1DCC-4801-80E0-02C4D280835A}" srcOrd="0" destOrd="0" presId="urn:microsoft.com/office/officeart/2005/8/layout/hierarchy3"/>
    <dgm:cxn modelId="{5299C821-821E-4563-B8FF-368078FD3925}" type="presOf" srcId="{CD10E8D4-07FD-4F43-8C77-84FAF8DE7595}" destId="{D975162E-B354-413B-AAF9-1DDD7A0564C2}" srcOrd="0" destOrd="0" presId="urn:microsoft.com/office/officeart/2005/8/layout/hierarchy3"/>
    <dgm:cxn modelId="{4EE26420-DE30-4766-A41C-7C1F131B8945}" type="presOf" srcId="{A09D17DD-7771-41B7-B9A4-CBB3AA3BA631}" destId="{D917666A-C44E-4B86-8750-D735DC0D7C33}" srcOrd="1" destOrd="0" presId="urn:microsoft.com/office/officeart/2005/8/layout/hierarchy3"/>
    <dgm:cxn modelId="{6E7E8834-8131-49B3-8E68-5A961B30B281}" srcId="{A09D17DD-7771-41B7-B9A4-CBB3AA3BA631}" destId="{963FCF88-0FB4-46A6-9D97-13647FF254C4}" srcOrd="0" destOrd="0" parTransId="{E191BBE7-B22B-4320-BBD4-0B34231F2725}" sibTransId="{E678DEE9-0A9B-4BF0-A0A2-186C13510509}"/>
    <dgm:cxn modelId="{3A11DD16-39C4-4B85-9274-7C246F17E9D5}" type="presOf" srcId="{9E796C52-1D47-4AC9-B6B9-6E27C85255A5}" destId="{6912BD5A-8D20-4B24-BE16-90CFE7179839}" srcOrd="0" destOrd="0" presId="urn:microsoft.com/office/officeart/2005/8/layout/hierarchy3"/>
    <dgm:cxn modelId="{4D038AE1-D716-44F7-BF3E-7777F0E4CFC8}" type="presOf" srcId="{C9BF4A40-7F31-46CC-B652-7E6E6488061E}" destId="{795F2D57-96A8-48FD-A83C-56E0FB383891}" srcOrd="0" destOrd="0" presId="urn:microsoft.com/office/officeart/2005/8/layout/hierarchy3"/>
    <dgm:cxn modelId="{2F05D97D-A806-4C45-93CC-E143FB4F7338}" srcId="{23940FDC-F9F5-4FD6-B8AA-4B0B3EE0B6B8}" destId="{CD10E8D4-07FD-4F43-8C77-84FAF8DE7595}" srcOrd="0" destOrd="0" parTransId="{B40DCFF5-5A1A-4DAC-8648-32AF75D5DD57}" sibTransId="{95972691-D51F-4789-82D4-5DE7511BFA28}"/>
    <dgm:cxn modelId="{5378FADA-25D6-488C-9C5F-E46D6E34FCEB}" type="presOf" srcId="{23940FDC-F9F5-4FD6-B8AA-4B0B3EE0B6B8}" destId="{D6FD2BED-A3A8-4B62-86FB-EE6DE2C9F6C1}" srcOrd="1" destOrd="0" presId="urn:microsoft.com/office/officeart/2005/8/layout/hierarchy3"/>
    <dgm:cxn modelId="{8868D779-1F87-4830-B1DF-88BD33EAD13D}" type="presOf" srcId="{1A0E90E8-B38C-4831-877C-E4F35149BBF1}" destId="{989E6DAB-97FF-420F-88C9-C1F2E2456870}" srcOrd="1" destOrd="0" presId="urn:microsoft.com/office/officeart/2005/8/layout/hierarchy3"/>
    <dgm:cxn modelId="{33F5F960-F013-4204-A7DD-9B4DEF696EE6}" type="presOf" srcId="{AE24BFA9-17E9-48B3-A078-1568F3CFB3BC}" destId="{5420977E-AC4C-487F-8D58-144E15054705}" srcOrd="0" destOrd="0" presId="urn:microsoft.com/office/officeart/2005/8/layout/hierarchy3"/>
    <dgm:cxn modelId="{A8070FEF-2303-423D-8CCA-9312B29A3D57}" type="presOf" srcId="{96215B3C-C1E9-4D9E-88D2-5FE835CACAFC}" destId="{70E421E9-7205-4221-BFB4-62710CA54FB0}" srcOrd="0" destOrd="0" presId="urn:microsoft.com/office/officeart/2005/8/layout/hierarchy3"/>
    <dgm:cxn modelId="{A5050DC0-8149-4D08-873E-D796807F47E6}" srcId="{AE24BFA9-17E9-48B3-A078-1568F3CFB3BC}" destId="{5736C92A-2712-4C8D-A3F9-1F82327D5A60}" srcOrd="4" destOrd="0" parTransId="{C3F92AA0-6765-4491-B576-44F06E25AA72}" sibTransId="{C0B38962-685B-4FAE-91E9-504164181D7B}"/>
    <dgm:cxn modelId="{093DE2C3-2802-43DF-A941-9E75273D7285}" type="presOf" srcId="{97C1ACF0-4B36-453E-8EA2-5C7E80AC52EB}" destId="{26306652-14B7-4166-8F15-BB31AFA9D6D3}" srcOrd="1" destOrd="0" presId="urn:microsoft.com/office/officeart/2005/8/layout/hierarchy3"/>
    <dgm:cxn modelId="{4983BE41-11DF-42D1-BF63-85DBDEB86D69}" type="presOf" srcId="{5EF1BD7F-57D6-47DC-9C5C-9C9F8CBEAD1F}" destId="{B656503C-171C-4066-81E0-2CE18881A347}" srcOrd="0" destOrd="0" presId="urn:microsoft.com/office/officeart/2005/8/layout/hierarchy3"/>
    <dgm:cxn modelId="{AC4DBA77-0762-4D23-B083-0545245FB633}" type="presOf" srcId="{B0D21AD2-32DB-4EBB-9198-3C0FD137D692}" destId="{3B9160AE-A852-4098-A3D1-196A5C29BDAF}" srcOrd="0" destOrd="0" presId="urn:microsoft.com/office/officeart/2005/8/layout/hierarchy3"/>
    <dgm:cxn modelId="{36ADC4DA-A67C-4425-9703-F798547E1480}" srcId="{437FCDA8-2E41-4820-8D97-73F8AC7CF75D}" destId="{99F0655B-3680-488A-80F7-3E12014FCCF4}" srcOrd="0" destOrd="0" parTransId="{78093CA5-9D1E-478C-9081-DA688B3941E4}" sibTransId="{31A9F286-05A6-463D-86C3-916267F69D70}"/>
    <dgm:cxn modelId="{FC92A263-8940-4A72-ACE5-02ABA4AA15F3}" type="presOf" srcId="{793405D5-A4BA-47A0-A160-FE4371A0BF23}" destId="{DB6E6473-075C-4C8B-9D62-8296B67A080F}" srcOrd="0" destOrd="0" presId="urn:microsoft.com/office/officeart/2005/8/layout/hierarchy3"/>
    <dgm:cxn modelId="{D4620EE9-C907-4477-8631-8181BD6A7591}" srcId="{AE24BFA9-17E9-48B3-A078-1568F3CFB3BC}" destId="{1A0E90E8-B38C-4831-877C-E4F35149BBF1}" srcOrd="2" destOrd="0" parTransId="{67D3ED1A-7A1D-436E-9A5C-B00ED6EA8F77}" sibTransId="{3A6F939B-E10C-41E3-9A23-1DC0E682B598}"/>
    <dgm:cxn modelId="{6B09E923-7A0F-4C16-A132-862F0A99235F}" srcId="{5736C92A-2712-4C8D-A3F9-1F82327D5A60}" destId="{9D9C4837-1D82-45C8-990A-2D863059A415}" srcOrd="1" destOrd="0" parTransId="{F12A6222-E3C2-4103-A9E2-B013AA0ACBAF}" sibTransId="{B5F55FFB-6458-4C4A-946A-502BC93D115E}"/>
    <dgm:cxn modelId="{21214E3C-6669-4BF5-97D2-071A1CDC2FD8}" type="presOf" srcId="{9D0A6042-C194-41E4-9B2C-7BE86758D287}" destId="{BC5F9735-1885-4F02-AB56-794F93DDC7EB}" srcOrd="0" destOrd="0" presId="urn:microsoft.com/office/officeart/2005/8/layout/hierarchy3"/>
    <dgm:cxn modelId="{8E49EB79-99FF-478B-8A31-A13F4E22EC56}" type="presOf" srcId="{45E618C2-8B90-4C4A-B6FE-C206BF8E2C1B}" destId="{54795A9C-EAE7-4089-82DD-29A3737F680C}" srcOrd="0" destOrd="0" presId="urn:microsoft.com/office/officeart/2005/8/layout/hierarchy3"/>
    <dgm:cxn modelId="{F06A9228-5873-47FB-B1CD-EB13EFCE562C}" type="presOf" srcId="{78093CA5-9D1E-478C-9081-DA688B3941E4}" destId="{388EF280-8616-470A-95A1-D3486F6F47E5}" srcOrd="0" destOrd="0" presId="urn:microsoft.com/office/officeart/2005/8/layout/hierarchy3"/>
    <dgm:cxn modelId="{A51D803B-FB1F-4F72-BDAF-76AA30756517}" type="presOf" srcId="{5736C92A-2712-4C8D-A3F9-1F82327D5A60}" destId="{A526050B-914C-45DB-AF9E-ACA1A7890DBE}" srcOrd="1" destOrd="0" presId="urn:microsoft.com/office/officeart/2005/8/layout/hierarchy3"/>
    <dgm:cxn modelId="{2430DE07-104A-4748-9C40-0053ADD1CAB7}" type="presParOf" srcId="{5420977E-AC4C-487F-8D58-144E15054705}" destId="{5F229944-ABB7-404C-B2E7-86080707C47E}" srcOrd="0" destOrd="0" presId="urn:microsoft.com/office/officeart/2005/8/layout/hierarchy3"/>
    <dgm:cxn modelId="{09D57F72-A5AD-407F-90EA-B534C91B4A78}" type="presParOf" srcId="{5F229944-ABB7-404C-B2E7-86080707C47E}" destId="{C7A9784D-953C-4371-8F70-68FFE50E772B}" srcOrd="0" destOrd="0" presId="urn:microsoft.com/office/officeart/2005/8/layout/hierarchy3"/>
    <dgm:cxn modelId="{BBFC711A-E212-47B2-91C9-4E9D776D745A}" type="presParOf" srcId="{C7A9784D-953C-4371-8F70-68FFE50E772B}" destId="{9F7D6F86-B956-4DA8-AFFA-C598B623704F}" srcOrd="0" destOrd="0" presId="urn:microsoft.com/office/officeart/2005/8/layout/hierarchy3"/>
    <dgm:cxn modelId="{F3014BAD-7A5C-45EB-BFE3-BD890B574C2C}" type="presParOf" srcId="{C7A9784D-953C-4371-8F70-68FFE50E772B}" destId="{20B7F822-8440-463A-8EB1-C9868D4F64EA}" srcOrd="1" destOrd="0" presId="urn:microsoft.com/office/officeart/2005/8/layout/hierarchy3"/>
    <dgm:cxn modelId="{177F033F-BF90-4B81-BBE2-74A59B98B77A}" type="presParOf" srcId="{5F229944-ABB7-404C-B2E7-86080707C47E}" destId="{CADB8BD4-A51B-494D-925E-2B7D55B1F440}" srcOrd="1" destOrd="0" presId="urn:microsoft.com/office/officeart/2005/8/layout/hierarchy3"/>
    <dgm:cxn modelId="{A8FF4515-06D5-4BFB-951F-71447DF2ECC9}" type="presParOf" srcId="{CADB8BD4-A51B-494D-925E-2B7D55B1F440}" destId="{388EF280-8616-470A-95A1-D3486F6F47E5}" srcOrd="0" destOrd="0" presId="urn:microsoft.com/office/officeart/2005/8/layout/hierarchy3"/>
    <dgm:cxn modelId="{A5C912EC-6596-418F-B720-21FD7A527D10}" type="presParOf" srcId="{CADB8BD4-A51B-494D-925E-2B7D55B1F440}" destId="{F036B938-913E-462E-A0ED-5D00BDDB0AED}" srcOrd="1" destOrd="0" presId="urn:microsoft.com/office/officeart/2005/8/layout/hierarchy3"/>
    <dgm:cxn modelId="{6708BCC0-A2E7-40B5-975C-B16A6DADD0E7}" type="presParOf" srcId="{CADB8BD4-A51B-494D-925E-2B7D55B1F440}" destId="{C9D05548-7696-4111-936C-A0AB4B974D08}" srcOrd="2" destOrd="0" presId="urn:microsoft.com/office/officeart/2005/8/layout/hierarchy3"/>
    <dgm:cxn modelId="{DE030E34-0882-425B-BD1C-242C51FABC02}" type="presParOf" srcId="{CADB8BD4-A51B-494D-925E-2B7D55B1F440}" destId="{57429F24-78C1-4C60-97DB-649E96B58920}" srcOrd="3" destOrd="0" presId="urn:microsoft.com/office/officeart/2005/8/layout/hierarchy3"/>
    <dgm:cxn modelId="{3DB9A2FE-B0B1-4618-9BFE-D8BB123E876D}" type="presParOf" srcId="{CADB8BD4-A51B-494D-925E-2B7D55B1F440}" destId="{DB6E6473-075C-4C8B-9D62-8296B67A080F}" srcOrd="4" destOrd="0" presId="urn:microsoft.com/office/officeart/2005/8/layout/hierarchy3"/>
    <dgm:cxn modelId="{19442714-D423-4439-B6FD-31DFB0F9FF55}" type="presParOf" srcId="{CADB8BD4-A51B-494D-925E-2B7D55B1F440}" destId="{54795A9C-EAE7-4089-82DD-29A3737F680C}" srcOrd="5" destOrd="0" presId="urn:microsoft.com/office/officeart/2005/8/layout/hierarchy3"/>
    <dgm:cxn modelId="{CCB7B190-2B9F-44BE-A5E6-1F0DAC6808AC}" type="presParOf" srcId="{CADB8BD4-A51B-494D-925E-2B7D55B1F440}" destId="{B656503C-171C-4066-81E0-2CE18881A347}" srcOrd="6" destOrd="0" presId="urn:microsoft.com/office/officeart/2005/8/layout/hierarchy3"/>
    <dgm:cxn modelId="{78F8A78D-3D27-4324-A394-B6C748AF1488}" type="presParOf" srcId="{CADB8BD4-A51B-494D-925E-2B7D55B1F440}" destId="{3B9160AE-A852-4098-A3D1-196A5C29BDAF}" srcOrd="7" destOrd="0" presId="urn:microsoft.com/office/officeart/2005/8/layout/hierarchy3"/>
    <dgm:cxn modelId="{21ACEA0A-81A2-48A5-9131-A51120A2B807}" type="presParOf" srcId="{5420977E-AC4C-487F-8D58-144E15054705}" destId="{484707B4-E370-4A27-8B64-9252BDA8294E}" srcOrd="1" destOrd="0" presId="urn:microsoft.com/office/officeart/2005/8/layout/hierarchy3"/>
    <dgm:cxn modelId="{8FE28FD0-2425-4563-A7A0-838307FC02F0}" type="presParOf" srcId="{484707B4-E370-4A27-8B64-9252BDA8294E}" destId="{E9340D8F-4601-4FFA-97FD-88BF117D221E}" srcOrd="0" destOrd="0" presId="urn:microsoft.com/office/officeart/2005/8/layout/hierarchy3"/>
    <dgm:cxn modelId="{DD183E2E-213F-4082-8548-889499685D04}" type="presParOf" srcId="{E9340D8F-4601-4FFA-97FD-88BF117D221E}" destId="{B0251C09-8DA5-45EA-8D9C-DA033FC0E8C6}" srcOrd="0" destOrd="0" presId="urn:microsoft.com/office/officeart/2005/8/layout/hierarchy3"/>
    <dgm:cxn modelId="{8B2C2010-7E41-4E14-893D-E012B0DE3D0A}" type="presParOf" srcId="{E9340D8F-4601-4FFA-97FD-88BF117D221E}" destId="{26306652-14B7-4166-8F15-BB31AFA9D6D3}" srcOrd="1" destOrd="0" presId="urn:microsoft.com/office/officeart/2005/8/layout/hierarchy3"/>
    <dgm:cxn modelId="{2384F517-94BA-45E9-8B5D-424E290F7AD1}" type="presParOf" srcId="{484707B4-E370-4A27-8B64-9252BDA8294E}" destId="{7F2C6E2C-596D-435B-9E32-87429B3A9653}" srcOrd="1" destOrd="0" presId="urn:microsoft.com/office/officeart/2005/8/layout/hierarchy3"/>
    <dgm:cxn modelId="{2C7883ED-2A34-440A-83BB-4AC4D42DA8DC}" type="presParOf" srcId="{7F2C6E2C-596D-435B-9E32-87429B3A9653}" destId="{DBE59BB2-200A-45CB-B9FC-6AD56B561F4D}" srcOrd="0" destOrd="0" presId="urn:microsoft.com/office/officeart/2005/8/layout/hierarchy3"/>
    <dgm:cxn modelId="{F78E2D88-C0C2-46B2-ACE0-3B92A63A07A0}" type="presParOf" srcId="{7F2C6E2C-596D-435B-9E32-87429B3A9653}" destId="{795F2D57-96A8-48FD-A83C-56E0FB383891}" srcOrd="1" destOrd="0" presId="urn:microsoft.com/office/officeart/2005/8/layout/hierarchy3"/>
    <dgm:cxn modelId="{A1E78B0A-1A3E-4324-A63B-B36CDB89872E}" type="presParOf" srcId="{5420977E-AC4C-487F-8D58-144E15054705}" destId="{603E8948-463F-419F-8EA1-A98065CD2B81}" srcOrd="2" destOrd="0" presId="urn:microsoft.com/office/officeart/2005/8/layout/hierarchy3"/>
    <dgm:cxn modelId="{84BC1F0C-06C7-4870-B3A3-C7AB2F56C475}" type="presParOf" srcId="{603E8948-463F-419F-8EA1-A98065CD2B81}" destId="{DCCADE28-E316-46DF-AEC0-1240497C6366}" srcOrd="0" destOrd="0" presId="urn:microsoft.com/office/officeart/2005/8/layout/hierarchy3"/>
    <dgm:cxn modelId="{C6810A69-AE5B-4082-8D8C-522CFEC49D5E}" type="presParOf" srcId="{DCCADE28-E316-46DF-AEC0-1240497C6366}" destId="{C96F1EA6-B706-461A-BEB8-28A0671B3C82}" srcOrd="0" destOrd="0" presId="urn:microsoft.com/office/officeart/2005/8/layout/hierarchy3"/>
    <dgm:cxn modelId="{67613568-033F-48EC-8757-AAF3A224ED7C}" type="presParOf" srcId="{DCCADE28-E316-46DF-AEC0-1240497C6366}" destId="{989E6DAB-97FF-420F-88C9-C1F2E2456870}" srcOrd="1" destOrd="0" presId="urn:microsoft.com/office/officeart/2005/8/layout/hierarchy3"/>
    <dgm:cxn modelId="{46CFDDD2-0523-44A6-8358-CA4A11BE9C57}" type="presParOf" srcId="{603E8948-463F-419F-8EA1-A98065CD2B81}" destId="{1BD18322-7549-4921-84FA-F5686CEAFB6A}" srcOrd="1" destOrd="0" presId="urn:microsoft.com/office/officeart/2005/8/layout/hierarchy3"/>
    <dgm:cxn modelId="{F64A8609-035C-4D53-A23F-5DBF04D8EE18}" type="presParOf" srcId="{1BD18322-7549-4921-84FA-F5686CEAFB6A}" destId="{6912BD5A-8D20-4B24-BE16-90CFE7179839}" srcOrd="0" destOrd="0" presId="urn:microsoft.com/office/officeart/2005/8/layout/hierarchy3"/>
    <dgm:cxn modelId="{74DE21AF-8CA2-4AAE-8D5A-F1062BA22177}" type="presParOf" srcId="{1BD18322-7549-4921-84FA-F5686CEAFB6A}" destId="{BC5F9735-1885-4F02-AB56-794F93DDC7EB}" srcOrd="1" destOrd="0" presId="urn:microsoft.com/office/officeart/2005/8/layout/hierarchy3"/>
    <dgm:cxn modelId="{EFFD9AC9-5141-40A7-AC2D-5DD0EC7C0C9B}" type="presParOf" srcId="{5420977E-AC4C-487F-8D58-144E15054705}" destId="{3F9757C1-1B8C-4B39-AA90-F3979FA6BAA8}" srcOrd="3" destOrd="0" presId="urn:microsoft.com/office/officeart/2005/8/layout/hierarchy3"/>
    <dgm:cxn modelId="{94E07A00-AF0B-4989-B79F-A6014089D3B2}" type="presParOf" srcId="{3F9757C1-1B8C-4B39-AA90-F3979FA6BAA8}" destId="{35F59E97-9E21-4634-ACB9-07A95E40B466}" srcOrd="0" destOrd="0" presId="urn:microsoft.com/office/officeart/2005/8/layout/hierarchy3"/>
    <dgm:cxn modelId="{12C3573F-30A6-4659-9D03-4168559BE07E}" type="presParOf" srcId="{35F59E97-9E21-4634-ACB9-07A95E40B466}" destId="{189BE434-DFF8-4682-992D-F6504387BC73}" srcOrd="0" destOrd="0" presId="urn:microsoft.com/office/officeart/2005/8/layout/hierarchy3"/>
    <dgm:cxn modelId="{E5522564-5477-4398-80AC-FC00CC21BC3E}" type="presParOf" srcId="{35F59E97-9E21-4634-ACB9-07A95E40B466}" destId="{D6FD2BED-A3A8-4B62-86FB-EE6DE2C9F6C1}" srcOrd="1" destOrd="0" presId="urn:microsoft.com/office/officeart/2005/8/layout/hierarchy3"/>
    <dgm:cxn modelId="{EE5162BD-69C0-4C78-AFAF-353E3816BD21}" type="presParOf" srcId="{3F9757C1-1B8C-4B39-AA90-F3979FA6BAA8}" destId="{BD39C8FD-7EE8-4CAE-B8E7-9326C9BC94CD}" srcOrd="1" destOrd="0" presId="urn:microsoft.com/office/officeart/2005/8/layout/hierarchy3"/>
    <dgm:cxn modelId="{9F97F7D4-1A76-4B64-89E4-5A0BDBDCB786}" type="presParOf" srcId="{BD39C8FD-7EE8-4CAE-B8E7-9326C9BC94CD}" destId="{5282C1B4-1DCC-4801-80E0-02C4D280835A}" srcOrd="0" destOrd="0" presId="urn:microsoft.com/office/officeart/2005/8/layout/hierarchy3"/>
    <dgm:cxn modelId="{91B7A4C9-4CBD-471F-8419-1E5CC3C53074}" type="presParOf" srcId="{BD39C8FD-7EE8-4CAE-B8E7-9326C9BC94CD}" destId="{D975162E-B354-413B-AAF9-1DDD7A0564C2}" srcOrd="1" destOrd="0" presId="urn:microsoft.com/office/officeart/2005/8/layout/hierarchy3"/>
    <dgm:cxn modelId="{7C41537A-09B3-481F-BDC2-18B7C741A56B}" type="presParOf" srcId="{5420977E-AC4C-487F-8D58-144E15054705}" destId="{58824FB7-BCE3-4BCE-8226-7F8D37D8EB56}" srcOrd="4" destOrd="0" presId="urn:microsoft.com/office/officeart/2005/8/layout/hierarchy3"/>
    <dgm:cxn modelId="{69E46690-BFAA-44A5-8F78-D9B009429DAD}" type="presParOf" srcId="{58824FB7-BCE3-4BCE-8226-7F8D37D8EB56}" destId="{BD7FF0B0-C797-4FE4-B173-FD5BACF1BC1C}" srcOrd="0" destOrd="0" presId="urn:microsoft.com/office/officeart/2005/8/layout/hierarchy3"/>
    <dgm:cxn modelId="{FB4FFCF3-2053-4D5D-9062-0EED9CE97ED8}" type="presParOf" srcId="{BD7FF0B0-C797-4FE4-B173-FD5BACF1BC1C}" destId="{1207D003-DC98-406C-AE77-CCF46D4A71B2}" srcOrd="0" destOrd="0" presId="urn:microsoft.com/office/officeart/2005/8/layout/hierarchy3"/>
    <dgm:cxn modelId="{17785DA0-54FD-4AD5-A1AC-A3A188A84309}" type="presParOf" srcId="{BD7FF0B0-C797-4FE4-B173-FD5BACF1BC1C}" destId="{A526050B-914C-45DB-AF9E-ACA1A7890DBE}" srcOrd="1" destOrd="0" presId="urn:microsoft.com/office/officeart/2005/8/layout/hierarchy3"/>
    <dgm:cxn modelId="{58585314-A64F-447F-AFAD-C3D0E94C9EF5}" type="presParOf" srcId="{58824FB7-BCE3-4BCE-8226-7F8D37D8EB56}" destId="{A1E22E46-FA03-40D1-B676-8E5A9CF4D7AC}" srcOrd="1" destOrd="0" presId="urn:microsoft.com/office/officeart/2005/8/layout/hierarchy3"/>
    <dgm:cxn modelId="{6D85FA4B-F597-4457-9C06-619BE63508BD}" type="presParOf" srcId="{A1E22E46-FA03-40D1-B676-8E5A9CF4D7AC}" destId="{70E421E9-7205-4221-BFB4-62710CA54FB0}" srcOrd="0" destOrd="0" presId="urn:microsoft.com/office/officeart/2005/8/layout/hierarchy3"/>
    <dgm:cxn modelId="{35545E76-9AAB-4AAA-8FCE-8DF5A7AC632B}" type="presParOf" srcId="{A1E22E46-FA03-40D1-B676-8E5A9CF4D7AC}" destId="{38374193-55F3-43F1-A16E-28A60707BB36}" srcOrd="1" destOrd="0" presId="urn:microsoft.com/office/officeart/2005/8/layout/hierarchy3"/>
    <dgm:cxn modelId="{989862BF-25D7-4D9F-8068-35EF40CAFB87}" type="presParOf" srcId="{A1E22E46-FA03-40D1-B676-8E5A9CF4D7AC}" destId="{565629DF-9F4A-4DCB-8D55-A512454293A7}" srcOrd="2" destOrd="0" presId="urn:microsoft.com/office/officeart/2005/8/layout/hierarchy3"/>
    <dgm:cxn modelId="{158E7123-3B4C-44D2-9294-DF694C8B481E}" type="presParOf" srcId="{A1E22E46-FA03-40D1-B676-8E5A9CF4D7AC}" destId="{7A914806-BF5D-4646-A17C-C122E6A1032F}" srcOrd="3" destOrd="0" presId="urn:microsoft.com/office/officeart/2005/8/layout/hierarchy3"/>
    <dgm:cxn modelId="{65378977-84CC-4935-BC24-55B2288CD39C}" type="presParOf" srcId="{5420977E-AC4C-487F-8D58-144E15054705}" destId="{BD87984B-F8BC-4F56-9100-5204FB171ABF}" srcOrd="5" destOrd="0" presId="urn:microsoft.com/office/officeart/2005/8/layout/hierarchy3"/>
    <dgm:cxn modelId="{2A5D6773-F6AF-405C-B8AE-AC00B8400E21}" type="presParOf" srcId="{BD87984B-F8BC-4F56-9100-5204FB171ABF}" destId="{E8AB6951-C95E-4BF5-942D-1FCC22B908CD}" srcOrd="0" destOrd="0" presId="urn:microsoft.com/office/officeart/2005/8/layout/hierarchy3"/>
    <dgm:cxn modelId="{3623946A-AAF0-4B3A-98EB-1D3109ADC162}" type="presParOf" srcId="{E8AB6951-C95E-4BF5-942D-1FCC22B908CD}" destId="{EBD430CA-76A9-41FD-AEA0-75A902E04F9F}" srcOrd="0" destOrd="0" presId="urn:microsoft.com/office/officeart/2005/8/layout/hierarchy3"/>
    <dgm:cxn modelId="{5CC31F9D-B150-4F8B-A3C3-ADF2D9E72EAC}" type="presParOf" srcId="{E8AB6951-C95E-4BF5-942D-1FCC22B908CD}" destId="{D917666A-C44E-4B86-8750-D735DC0D7C33}" srcOrd="1" destOrd="0" presId="urn:microsoft.com/office/officeart/2005/8/layout/hierarchy3"/>
    <dgm:cxn modelId="{390EE30C-E25C-47F5-8FBE-C9EF5C93E692}" type="presParOf" srcId="{BD87984B-F8BC-4F56-9100-5204FB171ABF}" destId="{B42AE4FE-76DC-4DB6-9577-44403593054E}" srcOrd="1" destOrd="0" presId="urn:microsoft.com/office/officeart/2005/8/layout/hierarchy3"/>
    <dgm:cxn modelId="{28D223B7-8F98-45AE-8F41-AF3C89BE9531}" type="presParOf" srcId="{B42AE4FE-76DC-4DB6-9577-44403593054E}" destId="{F1DD7BC5-FBCA-41F5-B801-590FD85D3675}" srcOrd="0" destOrd="0" presId="urn:microsoft.com/office/officeart/2005/8/layout/hierarchy3"/>
    <dgm:cxn modelId="{3BE8C6AB-28FD-433B-99DC-4DC122D37A02}" type="presParOf" srcId="{B42AE4FE-76DC-4DB6-9577-44403593054E}" destId="{EEF023A9-1828-4F8D-B585-651738AC030F}" srcOrd="1" destOrd="0" presId="urn:microsoft.com/office/officeart/2005/8/layout/hierarchy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BB153E7-6D8C-41FD-AC75-8CFE8F6057AE}" type="doc">
      <dgm:prSet loTypeId="urn:microsoft.com/office/officeart/2005/8/layout/venn3" loCatId="relationship" qsTypeId="urn:microsoft.com/office/officeart/2005/8/quickstyle/3d1" qsCatId="3D" csTypeId="urn:microsoft.com/office/officeart/2005/8/colors/colorful1" csCatId="colorful" phldr="1"/>
      <dgm:spPr/>
      <dgm:t>
        <a:bodyPr/>
        <a:lstStyle/>
        <a:p>
          <a:endParaRPr lang="en-US"/>
        </a:p>
      </dgm:t>
    </dgm:pt>
    <dgm:pt modelId="{6C5F57F0-DFCC-400A-B4A0-381561137CD2}">
      <dgm:prSet phldrT="[Text]" custT="1"/>
      <dgm:spPr/>
      <dgm:t>
        <a:bodyPr/>
        <a:lstStyle/>
        <a:p>
          <a:r>
            <a:rPr lang="en-CA" sz="2000" dirty="0" smtClean="0">
              <a:latin typeface="+mj-lt"/>
            </a:rPr>
            <a:t>Click the “</a:t>
          </a:r>
          <a:r>
            <a:rPr lang="en-CA" sz="2000" b="1" dirty="0" smtClean="0">
              <a:latin typeface="+mj-lt"/>
            </a:rPr>
            <a:t>SUBMIT</a:t>
          </a:r>
          <a:r>
            <a:rPr lang="en-CA" sz="2000" dirty="0" smtClean="0">
              <a:latin typeface="+mj-lt"/>
            </a:rPr>
            <a:t>” button to submit the courses</a:t>
          </a:r>
          <a:endParaRPr lang="en-US" sz="2000" dirty="0"/>
        </a:p>
      </dgm:t>
    </dgm:pt>
    <dgm:pt modelId="{62893F7A-3B6A-4869-8872-B8BEA0F66F22}" type="parTrans" cxnId="{BED660CB-AFE1-403D-85B5-8053F2CAB475}">
      <dgm:prSet/>
      <dgm:spPr/>
      <dgm:t>
        <a:bodyPr/>
        <a:lstStyle/>
        <a:p>
          <a:endParaRPr lang="en-US"/>
        </a:p>
      </dgm:t>
    </dgm:pt>
    <dgm:pt modelId="{9DAD1618-7D76-45ED-898F-F76E55B6BA61}" type="sibTrans" cxnId="{BED660CB-AFE1-403D-85B5-8053F2CAB475}">
      <dgm:prSet/>
      <dgm:spPr/>
      <dgm:t>
        <a:bodyPr/>
        <a:lstStyle/>
        <a:p>
          <a:endParaRPr lang="en-US"/>
        </a:p>
      </dgm:t>
    </dgm:pt>
    <dgm:pt modelId="{419655C3-4086-4DD4-B00F-7884C3E9839B}">
      <dgm:prSet phldrT="[Text]" custT="1"/>
      <dgm:spPr/>
      <dgm:t>
        <a:bodyPr/>
        <a:lstStyle/>
        <a:p>
          <a:r>
            <a:rPr lang="en-CA" sz="2000" b="1" dirty="0" smtClean="0">
              <a:latin typeface="+mj-lt"/>
            </a:rPr>
            <a:t>Print</a:t>
          </a:r>
          <a:r>
            <a:rPr lang="en-CA" sz="2000" dirty="0" smtClean="0">
              <a:latin typeface="+mj-lt"/>
            </a:rPr>
            <a:t> your selections and have them </a:t>
          </a:r>
          <a:r>
            <a:rPr lang="en-CA" sz="2000" b="1" dirty="0" smtClean="0">
              <a:latin typeface="+mj-lt"/>
            </a:rPr>
            <a:t>signed</a:t>
          </a:r>
          <a:r>
            <a:rPr lang="en-CA" sz="2000" dirty="0" smtClean="0">
              <a:latin typeface="+mj-lt"/>
            </a:rPr>
            <a:t> by your parent  or guardian</a:t>
          </a:r>
          <a:endParaRPr lang="en-US" sz="2000" dirty="0"/>
        </a:p>
      </dgm:t>
    </dgm:pt>
    <dgm:pt modelId="{F3C3847C-73FD-4DCD-B79C-43CC58882B1C}" type="parTrans" cxnId="{BD9577F9-5148-42FC-8FD9-37EB84C0656B}">
      <dgm:prSet/>
      <dgm:spPr/>
      <dgm:t>
        <a:bodyPr/>
        <a:lstStyle/>
        <a:p>
          <a:endParaRPr lang="en-US"/>
        </a:p>
      </dgm:t>
    </dgm:pt>
    <dgm:pt modelId="{F870113D-1EA3-4873-B054-AC086251691D}" type="sibTrans" cxnId="{BD9577F9-5148-42FC-8FD9-37EB84C0656B}">
      <dgm:prSet/>
      <dgm:spPr/>
      <dgm:t>
        <a:bodyPr/>
        <a:lstStyle/>
        <a:p>
          <a:endParaRPr lang="en-US"/>
        </a:p>
      </dgm:t>
    </dgm:pt>
    <dgm:pt modelId="{427398AB-AC20-482F-BD11-531447A8B14E}">
      <dgm:prSet phldrT="[Text]"/>
      <dgm:spPr/>
      <dgm:t>
        <a:bodyPr/>
        <a:lstStyle/>
        <a:p>
          <a:r>
            <a:rPr lang="en-CA" b="1" dirty="0" smtClean="0">
              <a:latin typeface="+mj-lt"/>
            </a:rPr>
            <a:t>Hand in </a:t>
          </a:r>
          <a:r>
            <a:rPr lang="en-CA" dirty="0" smtClean="0">
              <a:latin typeface="+mj-lt"/>
            </a:rPr>
            <a:t>to your homeroom teacher</a:t>
          </a:r>
          <a:endParaRPr lang="en-US" dirty="0"/>
        </a:p>
      </dgm:t>
    </dgm:pt>
    <dgm:pt modelId="{DB5D4B32-1B2B-4D33-92A1-A5A094EE1746}" type="parTrans" cxnId="{2A13EE12-81B1-48A5-9ED9-EB21407755C7}">
      <dgm:prSet/>
      <dgm:spPr/>
      <dgm:t>
        <a:bodyPr/>
        <a:lstStyle/>
        <a:p>
          <a:endParaRPr lang="en-US"/>
        </a:p>
      </dgm:t>
    </dgm:pt>
    <dgm:pt modelId="{E7FC914D-5A66-4008-B6C0-D153CE7B9A0C}" type="sibTrans" cxnId="{2A13EE12-81B1-48A5-9ED9-EB21407755C7}">
      <dgm:prSet/>
      <dgm:spPr/>
      <dgm:t>
        <a:bodyPr/>
        <a:lstStyle/>
        <a:p>
          <a:endParaRPr lang="en-US"/>
        </a:p>
      </dgm:t>
    </dgm:pt>
    <dgm:pt modelId="{62137671-BFB5-486F-92AB-BB06DF3294DA}" type="pres">
      <dgm:prSet presAssocID="{8BB153E7-6D8C-41FD-AC75-8CFE8F6057AE}" presName="Name0" presStyleCnt="0">
        <dgm:presLayoutVars>
          <dgm:dir/>
          <dgm:resizeHandles val="exact"/>
        </dgm:presLayoutVars>
      </dgm:prSet>
      <dgm:spPr/>
      <dgm:t>
        <a:bodyPr/>
        <a:lstStyle/>
        <a:p>
          <a:endParaRPr lang="en-US"/>
        </a:p>
      </dgm:t>
    </dgm:pt>
    <dgm:pt modelId="{DA06B4DA-0701-4E32-A744-61A28B81BD38}" type="pres">
      <dgm:prSet presAssocID="{6C5F57F0-DFCC-400A-B4A0-381561137CD2}" presName="Name5" presStyleLbl="vennNode1" presStyleIdx="0" presStyleCnt="3">
        <dgm:presLayoutVars>
          <dgm:bulletEnabled val="1"/>
        </dgm:presLayoutVars>
      </dgm:prSet>
      <dgm:spPr/>
      <dgm:t>
        <a:bodyPr/>
        <a:lstStyle/>
        <a:p>
          <a:endParaRPr lang="en-US"/>
        </a:p>
      </dgm:t>
    </dgm:pt>
    <dgm:pt modelId="{20A9047F-2012-4EED-A1E4-0A915529AE0E}" type="pres">
      <dgm:prSet presAssocID="{9DAD1618-7D76-45ED-898F-F76E55B6BA61}" presName="space" presStyleCnt="0"/>
      <dgm:spPr/>
    </dgm:pt>
    <dgm:pt modelId="{FE080D21-927E-45A6-B7CF-62BF7AB16DC9}" type="pres">
      <dgm:prSet presAssocID="{419655C3-4086-4DD4-B00F-7884C3E9839B}" presName="Name5" presStyleLbl="vennNode1" presStyleIdx="1" presStyleCnt="3">
        <dgm:presLayoutVars>
          <dgm:bulletEnabled val="1"/>
        </dgm:presLayoutVars>
      </dgm:prSet>
      <dgm:spPr/>
      <dgm:t>
        <a:bodyPr/>
        <a:lstStyle/>
        <a:p>
          <a:endParaRPr lang="en-US"/>
        </a:p>
      </dgm:t>
    </dgm:pt>
    <dgm:pt modelId="{B7135518-168D-460D-9751-E12BD7681FD9}" type="pres">
      <dgm:prSet presAssocID="{F870113D-1EA3-4873-B054-AC086251691D}" presName="space" presStyleCnt="0"/>
      <dgm:spPr/>
    </dgm:pt>
    <dgm:pt modelId="{77D272A7-19CC-4139-8847-B41519B87C4D}" type="pres">
      <dgm:prSet presAssocID="{427398AB-AC20-482F-BD11-531447A8B14E}" presName="Name5" presStyleLbl="vennNode1" presStyleIdx="2" presStyleCnt="3">
        <dgm:presLayoutVars>
          <dgm:bulletEnabled val="1"/>
        </dgm:presLayoutVars>
      </dgm:prSet>
      <dgm:spPr/>
      <dgm:t>
        <a:bodyPr/>
        <a:lstStyle/>
        <a:p>
          <a:endParaRPr lang="en-US"/>
        </a:p>
      </dgm:t>
    </dgm:pt>
  </dgm:ptLst>
  <dgm:cxnLst>
    <dgm:cxn modelId="{F45DA7AA-95DB-4F98-B5CE-97E9DB020DEF}" type="presOf" srcId="{427398AB-AC20-482F-BD11-531447A8B14E}" destId="{77D272A7-19CC-4139-8847-B41519B87C4D}" srcOrd="0" destOrd="0" presId="urn:microsoft.com/office/officeart/2005/8/layout/venn3"/>
    <dgm:cxn modelId="{BED660CB-AFE1-403D-85B5-8053F2CAB475}" srcId="{8BB153E7-6D8C-41FD-AC75-8CFE8F6057AE}" destId="{6C5F57F0-DFCC-400A-B4A0-381561137CD2}" srcOrd="0" destOrd="0" parTransId="{62893F7A-3B6A-4869-8872-B8BEA0F66F22}" sibTransId="{9DAD1618-7D76-45ED-898F-F76E55B6BA61}"/>
    <dgm:cxn modelId="{BD9577F9-5148-42FC-8FD9-37EB84C0656B}" srcId="{8BB153E7-6D8C-41FD-AC75-8CFE8F6057AE}" destId="{419655C3-4086-4DD4-B00F-7884C3E9839B}" srcOrd="1" destOrd="0" parTransId="{F3C3847C-73FD-4DCD-B79C-43CC58882B1C}" sibTransId="{F870113D-1EA3-4873-B054-AC086251691D}"/>
    <dgm:cxn modelId="{2A13EE12-81B1-48A5-9ED9-EB21407755C7}" srcId="{8BB153E7-6D8C-41FD-AC75-8CFE8F6057AE}" destId="{427398AB-AC20-482F-BD11-531447A8B14E}" srcOrd="2" destOrd="0" parTransId="{DB5D4B32-1B2B-4D33-92A1-A5A094EE1746}" sibTransId="{E7FC914D-5A66-4008-B6C0-D153CE7B9A0C}"/>
    <dgm:cxn modelId="{74A58A43-F0D6-43C6-B0F3-426A6A97F6D9}" type="presOf" srcId="{419655C3-4086-4DD4-B00F-7884C3E9839B}" destId="{FE080D21-927E-45A6-B7CF-62BF7AB16DC9}" srcOrd="0" destOrd="0" presId="urn:microsoft.com/office/officeart/2005/8/layout/venn3"/>
    <dgm:cxn modelId="{909AC008-09D0-4CE1-80E0-99CFB66F3979}" type="presOf" srcId="{8BB153E7-6D8C-41FD-AC75-8CFE8F6057AE}" destId="{62137671-BFB5-486F-92AB-BB06DF3294DA}" srcOrd="0" destOrd="0" presId="urn:microsoft.com/office/officeart/2005/8/layout/venn3"/>
    <dgm:cxn modelId="{65519E5A-9226-4A78-96B3-2BBE19845C6F}" type="presOf" srcId="{6C5F57F0-DFCC-400A-B4A0-381561137CD2}" destId="{DA06B4DA-0701-4E32-A744-61A28B81BD38}" srcOrd="0" destOrd="0" presId="urn:microsoft.com/office/officeart/2005/8/layout/venn3"/>
    <dgm:cxn modelId="{A7DBA9BC-1E59-4F81-94D3-F4A8280E5446}" type="presParOf" srcId="{62137671-BFB5-486F-92AB-BB06DF3294DA}" destId="{DA06B4DA-0701-4E32-A744-61A28B81BD38}" srcOrd="0" destOrd="0" presId="urn:microsoft.com/office/officeart/2005/8/layout/venn3"/>
    <dgm:cxn modelId="{CEAF9407-D6CF-47B2-BA85-D8B2AE17624F}" type="presParOf" srcId="{62137671-BFB5-486F-92AB-BB06DF3294DA}" destId="{20A9047F-2012-4EED-A1E4-0A915529AE0E}" srcOrd="1" destOrd="0" presId="urn:microsoft.com/office/officeart/2005/8/layout/venn3"/>
    <dgm:cxn modelId="{BBC6EA8A-77DA-480A-AE51-95860C411347}" type="presParOf" srcId="{62137671-BFB5-486F-92AB-BB06DF3294DA}" destId="{FE080D21-927E-45A6-B7CF-62BF7AB16DC9}" srcOrd="2" destOrd="0" presId="urn:microsoft.com/office/officeart/2005/8/layout/venn3"/>
    <dgm:cxn modelId="{AA4EC0DA-C059-431E-8501-44869C2CFAA9}" type="presParOf" srcId="{62137671-BFB5-486F-92AB-BB06DF3294DA}" destId="{B7135518-168D-460D-9751-E12BD7681FD9}" srcOrd="3" destOrd="0" presId="urn:microsoft.com/office/officeart/2005/8/layout/venn3"/>
    <dgm:cxn modelId="{7863ADE6-9521-41C1-8A5D-68B9C672FD6E}" type="presParOf" srcId="{62137671-BFB5-486F-92AB-BB06DF3294DA}" destId="{77D272A7-19CC-4139-8847-B41519B87C4D}" srcOrd="4" destOrd="0" presId="urn:microsoft.com/office/officeart/2005/8/layout/venn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35C92F9-71B7-4B05-90B0-194BFF216E64}">
      <dsp:nvSpPr>
        <dsp:cNvPr id="0" name=""/>
        <dsp:cNvSpPr/>
      </dsp:nvSpPr>
      <dsp:spPr>
        <a:xfrm>
          <a:off x="3632466" y="2328301"/>
          <a:ext cx="2224226" cy="2224226"/>
        </a:xfrm>
        <a:prstGeom prst="ellipse">
          <a:avLst/>
        </a:prstGeom>
        <a:solidFill>
          <a:schemeClr val="tx2">
            <a:lumMod val="40000"/>
            <a:lumOff val="60000"/>
          </a:schemeClr>
        </a:solidFill>
        <a:ln>
          <a:noFill/>
        </a:ln>
        <a:effectLst>
          <a:outerShdw blurRad="45000" dist="25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en-CA" sz="3600" kern="1200" dirty="0" smtClean="0"/>
            <a:t>O.S.S.D</a:t>
          </a:r>
          <a:endParaRPr lang="en-CA" sz="3600" kern="1200" dirty="0"/>
        </a:p>
      </dsp:txBody>
      <dsp:txXfrm>
        <a:off x="3632466" y="2328301"/>
        <a:ext cx="2224226" cy="2224226"/>
      </dsp:txXfrm>
    </dsp:sp>
    <dsp:sp modelId="{C464C691-387A-4E84-80CD-97BC5EC5C493}">
      <dsp:nvSpPr>
        <dsp:cNvPr id="0" name=""/>
        <dsp:cNvSpPr/>
      </dsp:nvSpPr>
      <dsp:spPr>
        <a:xfrm rot="11626081">
          <a:off x="1691116" y="2607247"/>
          <a:ext cx="1893470" cy="633904"/>
        </a:xfrm>
        <a:prstGeom prst="leftArrow">
          <a:avLst>
            <a:gd name="adj1" fmla="val 60000"/>
            <a:gd name="adj2" fmla="val 50000"/>
          </a:avLst>
        </a:prstGeom>
        <a:solidFill>
          <a:schemeClr val="accent1">
            <a:lumMod val="60000"/>
            <a:lumOff val="40000"/>
          </a:schemeClr>
        </a:solidFill>
        <a:ln>
          <a:noFill/>
        </a:ln>
        <a:effectLst>
          <a:outerShdw blurRad="45000" dist="25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374A25D0-A4DD-43B3-9C33-AAEC2EE74FFC}">
      <dsp:nvSpPr>
        <dsp:cNvPr id="0" name=""/>
        <dsp:cNvSpPr/>
      </dsp:nvSpPr>
      <dsp:spPr>
        <a:xfrm>
          <a:off x="661811" y="1853679"/>
          <a:ext cx="2113014" cy="1690411"/>
        </a:xfrm>
        <a:prstGeom prst="roundRect">
          <a:avLst>
            <a:gd name="adj" fmla="val 10000"/>
          </a:avLst>
        </a:prstGeom>
        <a:solidFill>
          <a:schemeClr val="tx2">
            <a:lumMod val="20000"/>
            <a:lumOff val="80000"/>
          </a:schemeClr>
        </a:solidFill>
        <a:ln>
          <a:noFill/>
        </a:ln>
        <a:effectLst>
          <a:outerShdw blurRad="45000" dist="25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889000">
            <a:lnSpc>
              <a:spcPct val="90000"/>
            </a:lnSpc>
            <a:spcBef>
              <a:spcPct val="0"/>
            </a:spcBef>
            <a:spcAft>
              <a:spcPct val="35000"/>
            </a:spcAft>
          </a:pPr>
          <a:r>
            <a:rPr lang="en-CA" sz="2000" kern="1200" dirty="0" smtClean="0"/>
            <a:t>18 Compulsory Credits</a:t>
          </a:r>
          <a:endParaRPr lang="en-CA" sz="2000" kern="1200" dirty="0"/>
        </a:p>
      </dsp:txBody>
      <dsp:txXfrm>
        <a:off x="661811" y="1853679"/>
        <a:ext cx="2113014" cy="1690411"/>
      </dsp:txXfrm>
    </dsp:sp>
    <dsp:sp modelId="{807AB31B-7958-4A78-A122-B35760CD4006}">
      <dsp:nvSpPr>
        <dsp:cNvPr id="0" name=""/>
        <dsp:cNvSpPr/>
      </dsp:nvSpPr>
      <dsp:spPr>
        <a:xfrm rot="14426129">
          <a:off x="2825219" y="1297927"/>
          <a:ext cx="1767613" cy="633904"/>
        </a:xfrm>
        <a:prstGeom prst="leftArrow">
          <a:avLst>
            <a:gd name="adj1" fmla="val 60000"/>
            <a:gd name="adj2" fmla="val 50000"/>
          </a:avLst>
        </a:prstGeom>
        <a:solidFill>
          <a:schemeClr val="accent1">
            <a:lumMod val="60000"/>
            <a:lumOff val="40000"/>
          </a:schemeClr>
        </a:solidFill>
        <a:ln>
          <a:noFill/>
        </a:ln>
        <a:effectLst>
          <a:outerShdw blurRad="45000" dist="25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C8A68ADC-7ACC-4DEF-BD72-AFEB3BB98772}">
      <dsp:nvSpPr>
        <dsp:cNvPr id="0" name=""/>
        <dsp:cNvSpPr/>
      </dsp:nvSpPr>
      <dsp:spPr>
        <a:xfrm>
          <a:off x="2216445" y="938"/>
          <a:ext cx="2113014" cy="1690411"/>
        </a:xfrm>
        <a:prstGeom prst="roundRect">
          <a:avLst>
            <a:gd name="adj" fmla="val 10000"/>
          </a:avLst>
        </a:prstGeom>
        <a:solidFill>
          <a:schemeClr val="tx2">
            <a:lumMod val="20000"/>
            <a:lumOff val="80000"/>
          </a:schemeClr>
        </a:solidFill>
        <a:ln>
          <a:noFill/>
        </a:ln>
        <a:effectLst>
          <a:outerShdw blurRad="45000" dist="25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889000">
            <a:lnSpc>
              <a:spcPct val="90000"/>
            </a:lnSpc>
            <a:spcBef>
              <a:spcPct val="0"/>
            </a:spcBef>
            <a:spcAft>
              <a:spcPct val="35000"/>
            </a:spcAft>
          </a:pPr>
          <a:r>
            <a:rPr lang="en-CA" sz="2000" kern="1200" dirty="0" smtClean="0"/>
            <a:t>12 Optional Credits including </a:t>
          </a:r>
          <a:r>
            <a:rPr lang="en-CA" sz="2000" kern="1200" dirty="0" smtClean="0">
              <a:hlinkClick xmlns:r="http://schemas.openxmlformats.org/officeDocument/2006/relationships" r:id=""/>
            </a:rPr>
            <a:t>Dual Credits</a:t>
          </a:r>
          <a:endParaRPr lang="en-CA" sz="2000" kern="1200" dirty="0"/>
        </a:p>
      </dsp:txBody>
      <dsp:txXfrm>
        <a:off x="2216445" y="938"/>
        <a:ext cx="2113014" cy="1690411"/>
      </dsp:txXfrm>
    </dsp:sp>
    <dsp:sp modelId="{BA9C07D9-EA30-498D-B353-99588D72CE88}">
      <dsp:nvSpPr>
        <dsp:cNvPr id="0" name=""/>
        <dsp:cNvSpPr/>
      </dsp:nvSpPr>
      <dsp:spPr>
        <a:xfrm rot="17403179">
          <a:off x="4644849" y="1261367"/>
          <a:ext cx="1558856" cy="633904"/>
        </a:xfrm>
        <a:prstGeom prst="leftArrow">
          <a:avLst>
            <a:gd name="adj1" fmla="val 60000"/>
            <a:gd name="adj2" fmla="val 50000"/>
          </a:avLst>
        </a:prstGeom>
        <a:solidFill>
          <a:schemeClr val="accent1">
            <a:lumMod val="60000"/>
            <a:lumOff val="40000"/>
          </a:schemeClr>
        </a:solidFill>
        <a:ln>
          <a:noFill/>
        </a:ln>
        <a:effectLst>
          <a:outerShdw blurRad="45000" dist="25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D53F556E-0D56-4263-997A-B004F7CBB185}">
      <dsp:nvSpPr>
        <dsp:cNvPr id="0" name=""/>
        <dsp:cNvSpPr/>
      </dsp:nvSpPr>
      <dsp:spPr>
        <a:xfrm>
          <a:off x="4635027" y="938"/>
          <a:ext cx="2113014" cy="1690411"/>
        </a:xfrm>
        <a:prstGeom prst="roundRect">
          <a:avLst>
            <a:gd name="adj" fmla="val 10000"/>
          </a:avLst>
        </a:prstGeom>
        <a:solidFill>
          <a:schemeClr val="tx2">
            <a:lumMod val="20000"/>
            <a:lumOff val="80000"/>
          </a:schemeClr>
        </a:solidFill>
        <a:ln>
          <a:noFill/>
        </a:ln>
        <a:effectLst>
          <a:outerShdw blurRad="45000" dist="25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889000">
            <a:lnSpc>
              <a:spcPct val="90000"/>
            </a:lnSpc>
            <a:spcBef>
              <a:spcPct val="0"/>
            </a:spcBef>
            <a:spcAft>
              <a:spcPct val="35000"/>
            </a:spcAft>
          </a:pPr>
          <a:r>
            <a:rPr lang="en-CA" sz="2000" kern="1200" dirty="0" smtClean="0"/>
            <a:t>Successful completion of Ontario Secondary School Literacy Test</a:t>
          </a:r>
          <a:endParaRPr lang="en-CA" sz="2000" kern="1200" dirty="0"/>
        </a:p>
      </dsp:txBody>
      <dsp:txXfrm>
        <a:off x="4635027" y="938"/>
        <a:ext cx="2113014" cy="1690411"/>
      </dsp:txXfrm>
    </dsp:sp>
    <dsp:sp modelId="{A69E15AD-BCC7-469B-A05D-96CC62538384}">
      <dsp:nvSpPr>
        <dsp:cNvPr id="0" name=""/>
        <dsp:cNvSpPr/>
      </dsp:nvSpPr>
      <dsp:spPr>
        <a:xfrm rot="20609337">
          <a:off x="5860609" y="2582966"/>
          <a:ext cx="1414727" cy="633904"/>
        </a:xfrm>
        <a:prstGeom prst="leftArrow">
          <a:avLst>
            <a:gd name="adj1" fmla="val 60000"/>
            <a:gd name="adj2" fmla="val 50000"/>
          </a:avLst>
        </a:prstGeom>
        <a:solidFill>
          <a:schemeClr val="accent1">
            <a:lumMod val="60000"/>
            <a:lumOff val="40000"/>
          </a:schemeClr>
        </a:solidFill>
        <a:ln>
          <a:noFill/>
        </a:ln>
        <a:effectLst>
          <a:outerShdw blurRad="45000" dist="25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33B87D0F-3494-4E82-B8F2-94850CAD1C8C}">
      <dsp:nvSpPr>
        <dsp:cNvPr id="0" name=""/>
        <dsp:cNvSpPr/>
      </dsp:nvSpPr>
      <dsp:spPr>
        <a:xfrm>
          <a:off x="6189662" y="1853679"/>
          <a:ext cx="2113014" cy="1690411"/>
        </a:xfrm>
        <a:prstGeom prst="roundRect">
          <a:avLst>
            <a:gd name="adj" fmla="val 10000"/>
          </a:avLst>
        </a:prstGeom>
        <a:solidFill>
          <a:schemeClr val="tx2">
            <a:lumMod val="20000"/>
            <a:lumOff val="80000"/>
          </a:schemeClr>
        </a:solidFill>
        <a:ln>
          <a:noFill/>
        </a:ln>
        <a:effectLst>
          <a:outerShdw blurRad="45000" dist="25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889000">
            <a:lnSpc>
              <a:spcPct val="90000"/>
            </a:lnSpc>
            <a:spcBef>
              <a:spcPct val="0"/>
            </a:spcBef>
            <a:spcAft>
              <a:spcPct val="35000"/>
            </a:spcAft>
          </a:pPr>
          <a:r>
            <a:rPr lang="en-CA" sz="2000" kern="1200" dirty="0" smtClean="0"/>
            <a:t>40 hours of Community Involvement</a:t>
          </a:r>
          <a:endParaRPr lang="en-CA" sz="2000" kern="1200" dirty="0"/>
        </a:p>
      </dsp:txBody>
      <dsp:txXfrm>
        <a:off x="6189662" y="1853679"/>
        <a:ext cx="2113014" cy="1690411"/>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F7D6F86-B956-4DA8-AFFA-C598B623704F}">
      <dsp:nvSpPr>
        <dsp:cNvPr id="0" name=""/>
        <dsp:cNvSpPr/>
      </dsp:nvSpPr>
      <dsp:spPr>
        <a:xfrm>
          <a:off x="69307" y="586201"/>
          <a:ext cx="1259085" cy="629542"/>
        </a:xfrm>
        <a:prstGeom prst="roundRect">
          <a:avLst>
            <a:gd name="adj" fmla="val 100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pPr>
          <a:r>
            <a:rPr lang="en-CA" sz="1300" kern="1200" dirty="0" smtClean="0"/>
            <a:t>The Arts</a:t>
          </a:r>
          <a:endParaRPr lang="en-CA" sz="1300" kern="1200" dirty="0"/>
        </a:p>
      </dsp:txBody>
      <dsp:txXfrm>
        <a:off x="69307" y="586201"/>
        <a:ext cx="1259085" cy="629542"/>
      </dsp:txXfrm>
    </dsp:sp>
    <dsp:sp modelId="{388EF280-8616-470A-95A1-D3486F6F47E5}">
      <dsp:nvSpPr>
        <dsp:cNvPr id="0" name=""/>
        <dsp:cNvSpPr/>
      </dsp:nvSpPr>
      <dsp:spPr>
        <a:xfrm>
          <a:off x="149495" y="1215744"/>
          <a:ext cx="91440" cy="501789"/>
        </a:xfrm>
        <a:custGeom>
          <a:avLst/>
          <a:gdLst/>
          <a:ahLst/>
          <a:cxnLst/>
          <a:rect l="0" t="0" r="0" b="0"/>
          <a:pathLst>
            <a:path>
              <a:moveTo>
                <a:pt x="45720" y="0"/>
              </a:moveTo>
              <a:lnTo>
                <a:pt x="45720" y="501789"/>
              </a:lnTo>
              <a:lnTo>
                <a:pt x="110134" y="501789"/>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36B938-913E-462E-A0ED-5D00BDDB0AED}">
      <dsp:nvSpPr>
        <dsp:cNvPr id="0" name=""/>
        <dsp:cNvSpPr/>
      </dsp:nvSpPr>
      <dsp:spPr>
        <a:xfrm>
          <a:off x="259630" y="1402762"/>
          <a:ext cx="1007268" cy="629542"/>
        </a:xfrm>
        <a:prstGeom prst="roundRect">
          <a:avLst>
            <a:gd name="adj" fmla="val 100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en-CA" sz="1000" kern="1200" dirty="0" smtClean="0"/>
            <a:t>Dance</a:t>
          </a:r>
          <a:endParaRPr lang="en-CA" sz="1000" kern="1200" dirty="0"/>
        </a:p>
      </dsp:txBody>
      <dsp:txXfrm>
        <a:off x="259630" y="1402762"/>
        <a:ext cx="1007268" cy="629542"/>
      </dsp:txXfrm>
    </dsp:sp>
    <dsp:sp modelId="{C9D05548-7696-4111-936C-A0AB4B974D08}">
      <dsp:nvSpPr>
        <dsp:cNvPr id="0" name=""/>
        <dsp:cNvSpPr/>
      </dsp:nvSpPr>
      <dsp:spPr>
        <a:xfrm>
          <a:off x="149495" y="1215744"/>
          <a:ext cx="91440" cy="1288718"/>
        </a:xfrm>
        <a:custGeom>
          <a:avLst/>
          <a:gdLst/>
          <a:ahLst/>
          <a:cxnLst/>
          <a:rect l="0" t="0" r="0" b="0"/>
          <a:pathLst>
            <a:path>
              <a:moveTo>
                <a:pt x="45720" y="0"/>
              </a:moveTo>
              <a:lnTo>
                <a:pt x="45720" y="1288718"/>
              </a:lnTo>
              <a:lnTo>
                <a:pt x="110134" y="1288718"/>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7429F24-78C1-4C60-97DB-649E96B58920}">
      <dsp:nvSpPr>
        <dsp:cNvPr id="0" name=""/>
        <dsp:cNvSpPr/>
      </dsp:nvSpPr>
      <dsp:spPr>
        <a:xfrm>
          <a:off x="259630" y="2189691"/>
          <a:ext cx="1007268" cy="629542"/>
        </a:xfrm>
        <a:prstGeom prst="roundRect">
          <a:avLst>
            <a:gd name="adj" fmla="val 100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en-CA" sz="1000" kern="1200" dirty="0" smtClean="0"/>
            <a:t>Drama</a:t>
          </a:r>
        </a:p>
      </dsp:txBody>
      <dsp:txXfrm>
        <a:off x="259630" y="2189691"/>
        <a:ext cx="1007268" cy="629542"/>
      </dsp:txXfrm>
    </dsp:sp>
    <dsp:sp modelId="{DB6E6473-075C-4C8B-9D62-8296B67A080F}">
      <dsp:nvSpPr>
        <dsp:cNvPr id="0" name=""/>
        <dsp:cNvSpPr/>
      </dsp:nvSpPr>
      <dsp:spPr>
        <a:xfrm>
          <a:off x="149495" y="1215744"/>
          <a:ext cx="91440" cy="2075647"/>
        </a:xfrm>
        <a:custGeom>
          <a:avLst/>
          <a:gdLst/>
          <a:ahLst/>
          <a:cxnLst/>
          <a:rect l="0" t="0" r="0" b="0"/>
          <a:pathLst>
            <a:path>
              <a:moveTo>
                <a:pt x="45720" y="0"/>
              </a:moveTo>
              <a:lnTo>
                <a:pt x="45720" y="2075647"/>
              </a:lnTo>
              <a:lnTo>
                <a:pt x="110134" y="2075647"/>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795A9C-EAE7-4089-82DD-29A3737F680C}">
      <dsp:nvSpPr>
        <dsp:cNvPr id="0" name=""/>
        <dsp:cNvSpPr/>
      </dsp:nvSpPr>
      <dsp:spPr>
        <a:xfrm>
          <a:off x="259630" y="2976619"/>
          <a:ext cx="1007268" cy="629542"/>
        </a:xfrm>
        <a:prstGeom prst="roundRect">
          <a:avLst>
            <a:gd name="adj" fmla="val 100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en-CA" sz="1000" kern="1200" dirty="0" smtClean="0"/>
            <a:t>Music</a:t>
          </a:r>
        </a:p>
      </dsp:txBody>
      <dsp:txXfrm>
        <a:off x="259630" y="2976619"/>
        <a:ext cx="1007268" cy="629542"/>
      </dsp:txXfrm>
    </dsp:sp>
    <dsp:sp modelId="{B656503C-171C-4066-81E0-2CE18881A347}">
      <dsp:nvSpPr>
        <dsp:cNvPr id="0" name=""/>
        <dsp:cNvSpPr/>
      </dsp:nvSpPr>
      <dsp:spPr>
        <a:xfrm>
          <a:off x="149495" y="1215744"/>
          <a:ext cx="91440" cy="3064545"/>
        </a:xfrm>
        <a:custGeom>
          <a:avLst/>
          <a:gdLst/>
          <a:ahLst/>
          <a:cxnLst/>
          <a:rect l="0" t="0" r="0" b="0"/>
          <a:pathLst>
            <a:path>
              <a:moveTo>
                <a:pt x="45720" y="0"/>
              </a:moveTo>
              <a:lnTo>
                <a:pt x="45720" y="3064545"/>
              </a:lnTo>
              <a:lnTo>
                <a:pt x="86987" y="3064545"/>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9160AE-A852-4098-A3D1-196A5C29BDAF}">
      <dsp:nvSpPr>
        <dsp:cNvPr id="0" name=""/>
        <dsp:cNvSpPr/>
      </dsp:nvSpPr>
      <dsp:spPr>
        <a:xfrm>
          <a:off x="236483" y="3747369"/>
          <a:ext cx="1007268" cy="1065841"/>
        </a:xfrm>
        <a:prstGeom prst="roundRect">
          <a:avLst>
            <a:gd name="adj" fmla="val 100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en-CA" sz="1000" kern="1200" dirty="0" smtClean="0"/>
            <a:t>Art</a:t>
          </a:r>
        </a:p>
        <a:p>
          <a:pPr lvl="0" algn="ctr" defTabSz="444500">
            <a:lnSpc>
              <a:spcPct val="90000"/>
            </a:lnSpc>
            <a:spcBef>
              <a:spcPct val="0"/>
            </a:spcBef>
            <a:spcAft>
              <a:spcPct val="35000"/>
            </a:spcAft>
          </a:pPr>
          <a:r>
            <a:rPr lang="en-CA" sz="1000" kern="1200" dirty="0" err="1" smtClean="0"/>
            <a:t>Visuels</a:t>
          </a:r>
          <a:endParaRPr lang="en-CA" sz="1000" kern="1200" dirty="0" smtClean="0"/>
        </a:p>
        <a:p>
          <a:pPr lvl="0" algn="ctr" defTabSz="444500">
            <a:lnSpc>
              <a:spcPct val="90000"/>
            </a:lnSpc>
            <a:spcBef>
              <a:spcPct val="0"/>
            </a:spcBef>
            <a:spcAft>
              <a:spcPct val="35000"/>
            </a:spcAft>
          </a:pPr>
          <a:r>
            <a:rPr lang="en-CA" sz="1000" kern="1200" dirty="0" smtClean="0"/>
            <a:t>AVI1OF</a:t>
          </a:r>
          <a:endParaRPr lang="en-CA" sz="1000" kern="1200" dirty="0"/>
        </a:p>
      </dsp:txBody>
      <dsp:txXfrm>
        <a:off x="236483" y="3747369"/>
        <a:ext cx="1007268" cy="1065841"/>
      </dsp:txXfrm>
    </dsp:sp>
    <dsp:sp modelId="{B0251C09-8DA5-45EA-8D9C-DA033FC0E8C6}">
      <dsp:nvSpPr>
        <dsp:cNvPr id="0" name=""/>
        <dsp:cNvSpPr/>
      </dsp:nvSpPr>
      <dsp:spPr>
        <a:xfrm>
          <a:off x="1581670" y="615833"/>
          <a:ext cx="1259085" cy="629542"/>
        </a:xfrm>
        <a:prstGeom prst="roundRect">
          <a:avLst>
            <a:gd name="adj" fmla="val 100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pPr>
          <a:r>
            <a:rPr lang="en-CA" sz="1300" kern="1200" dirty="0" smtClean="0"/>
            <a:t>Business</a:t>
          </a:r>
          <a:endParaRPr lang="en-CA" sz="1300" kern="1200" dirty="0"/>
        </a:p>
      </dsp:txBody>
      <dsp:txXfrm>
        <a:off x="1581670" y="615833"/>
        <a:ext cx="1259085" cy="629542"/>
      </dsp:txXfrm>
    </dsp:sp>
    <dsp:sp modelId="{DBE59BB2-200A-45CB-B9FC-6AD56B561F4D}">
      <dsp:nvSpPr>
        <dsp:cNvPr id="0" name=""/>
        <dsp:cNvSpPr/>
      </dsp:nvSpPr>
      <dsp:spPr>
        <a:xfrm>
          <a:off x="1707579" y="1245376"/>
          <a:ext cx="125908" cy="865489"/>
        </a:xfrm>
        <a:custGeom>
          <a:avLst/>
          <a:gdLst/>
          <a:ahLst/>
          <a:cxnLst/>
          <a:rect l="0" t="0" r="0" b="0"/>
          <a:pathLst>
            <a:path>
              <a:moveTo>
                <a:pt x="0" y="0"/>
              </a:moveTo>
              <a:lnTo>
                <a:pt x="0" y="865489"/>
              </a:lnTo>
              <a:lnTo>
                <a:pt x="125908" y="865489"/>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5F2D57-96A8-48FD-A83C-56E0FB383891}">
      <dsp:nvSpPr>
        <dsp:cNvPr id="0" name=""/>
        <dsp:cNvSpPr/>
      </dsp:nvSpPr>
      <dsp:spPr>
        <a:xfrm>
          <a:off x="1833488" y="1402762"/>
          <a:ext cx="1007268" cy="1416207"/>
        </a:xfrm>
        <a:prstGeom prst="roundRect">
          <a:avLst>
            <a:gd name="adj" fmla="val 100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en-CA" sz="1000" kern="1200" dirty="0" smtClean="0"/>
            <a:t>Information and Communication Technology in Business</a:t>
          </a:r>
        </a:p>
        <a:p>
          <a:pPr lvl="0" algn="ctr" defTabSz="444500">
            <a:lnSpc>
              <a:spcPct val="90000"/>
            </a:lnSpc>
            <a:spcBef>
              <a:spcPct val="0"/>
            </a:spcBef>
            <a:spcAft>
              <a:spcPct val="35000"/>
            </a:spcAft>
          </a:pPr>
          <a:r>
            <a:rPr lang="en-CA" sz="1000" kern="1200" dirty="0" smtClean="0"/>
            <a:t>BTT1OF</a:t>
          </a:r>
          <a:endParaRPr lang="en-CA" sz="1000" kern="1200" dirty="0"/>
        </a:p>
      </dsp:txBody>
      <dsp:txXfrm>
        <a:off x="1833488" y="1402762"/>
        <a:ext cx="1007268" cy="1416207"/>
      </dsp:txXfrm>
    </dsp:sp>
    <dsp:sp modelId="{C96F1EA6-B706-461A-BEB8-28A0671B3C82}">
      <dsp:nvSpPr>
        <dsp:cNvPr id="0" name=""/>
        <dsp:cNvSpPr/>
      </dsp:nvSpPr>
      <dsp:spPr>
        <a:xfrm>
          <a:off x="4572000" y="613271"/>
          <a:ext cx="1259085" cy="629542"/>
        </a:xfrm>
        <a:prstGeom prst="roundRect">
          <a:avLst>
            <a:gd name="adj" fmla="val 100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pPr>
          <a:r>
            <a:rPr lang="en-CA" sz="1300" kern="1200" dirty="0" smtClean="0"/>
            <a:t>Languages</a:t>
          </a:r>
          <a:endParaRPr lang="en-CA" sz="1300" kern="1200" dirty="0"/>
        </a:p>
      </dsp:txBody>
      <dsp:txXfrm>
        <a:off x="4572000" y="613271"/>
        <a:ext cx="1259085" cy="629542"/>
      </dsp:txXfrm>
    </dsp:sp>
    <dsp:sp modelId="{6912BD5A-8D20-4B24-BE16-90CFE7179839}">
      <dsp:nvSpPr>
        <dsp:cNvPr id="0" name=""/>
        <dsp:cNvSpPr/>
      </dsp:nvSpPr>
      <dsp:spPr>
        <a:xfrm>
          <a:off x="4652188" y="1242814"/>
          <a:ext cx="91440" cy="552335"/>
        </a:xfrm>
        <a:custGeom>
          <a:avLst/>
          <a:gdLst/>
          <a:ahLst/>
          <a:cxnLst/>
          <a:rect l="0" t="0" r="0" b="0"/>
          <a:pathLst>
            <a:path>
              <a:moveTo>
                <a:pt x="45720" y="0"/>
              </a:moveTo>
              <a:lnTo>
                <a:pt x="45720" y="552335"/>
              </a:lnTo>
              <a:lnTo>
                <a:pt x="77469" y="552335"/>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C5F9735-1885-4F02-AB56-794F93DDC7EB}">
      <dsp:nvSpPr>
        <dsp:cNvPr id="0" name=""/>
        <dsp:cNvSpPr/>
      </dsp:nvSpPr>
      <dsp:spPr>
        <a:xfrm>
          <a:off x="4729657" y="1480378"/>
          <a:ext cx="1007268" cy="629542"/>
        </a:xfrm>
        <a:prstGeom prst="roundRect">
          <a:avLst>
            <a:gd name="adj" fmla="val 100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en-CA" sz="1000" kern="1200" dirty="0" smtClean="0"/>
            <a:t>Spanish</a:t>
          </a:r>
          <a:endParaRPr lang="en-CA" sz="1000" kern="1200" dirty="0"/>
        </a:p>
      </dsp:txBody>
      <dsp:txXfrm>
        <a:off x="4729657" y="1480378"/>
        <a:ext cx="1007268" cy="629542"/>
      </dsp:txXfrm>
    </dsp:sp>
    <dsp:sp modelId="{189BE434-DFF8-4682-992D-F6504387BC73}">
      <dsp:nvSpPr>
        <dsp:cNvPr id="0" name=""/>
        <dsp:cNvSpPr/>
      </dsp:nvSpPr>
      <dsp:spPr>
        <a:xfrm>
          <a:off x="6069720" y="613271"/>
          <a:ext cx="1259085" cy="629542"/>
        </a:xfrm>
        <a:prstGeom prst="roundRect">
          <a:avLst>
            <a:gd name="adj" fmla="val 100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pPr>
          <a:r>
            <a:rPr lang="en-CA" sz="1300" kern="1200" dirty="0" smtClean="0"/>
            <a:t>Social Sciences and the Humanities</a:t>
          </a:r>
          <a:endParaRPr lang="en-CA" sz="1300" kern="1200" dirty="0"/>
        </a:p>
      </dsp:txBody>
      <dsp:txXfrm>
        <a:off x="6069720" y="613271"/>
        <a:ext cx="1259085" cy="629542"/>
      </dsp:txXfrm>
    </dsp:sp>
    <dsp:sp modelId="{5282C1B4-1DCC-4801-80E0-02C4D280835A}">
      <dsp:nvSpPr>
        <dsp:cNvPr id="0" name=""/>
        <dsp:cNvSpPr/>
      </dsp:nvSpPr>
      <dsp:spPr>
        <a:xfrm>
          <a:off x="6195629" y="1242814"/>
          <a:ext cx="189404" cy="473510"/>
        </a:xfrm>
        <a:custGeom>
          <a:avLst/>
          <a:gdLst/>
          <a:ahLst/>
          <a:cxnLst/>
          <a:rect l="0" t="0" r="0" b="0"/>
          <a:pathLst>
            <a:path>
              <a:moveTo>
                <a:pt x="0" y="0"/>
              </a:moveTo>
              <a:lnTo>
                <a:pt x="0" y="473510"/>
              </a:lnTo>
              <a:lnTo>
                <a:pt x="189404" y="473510"/>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75162E-B354-413B-AAF9-1DDD7A0564C2}">
      <dsp:nvSpPr>
        <dsp:cNvPr id="0" name=""/>
        <dsp:cNvSpPr/>
      </dsp:nvSpPr>
      <dsp:spPr>
        <a:xfrm>
          <a:off x="6385033" y="1401553"/>
          <a:ext cx="1007268" cy="629542"/>
        </a:xfrm>
        <a:prstGeom prst="roundRect">
          <a:avLst>
            <a:gd name="adj" fmla="val 100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en-CA" sz="1000" kern="1200" dirty="0" smtClean="0"/>
            <a:t>Exploring Family Studies</a:t>
          </a:r>
          <a:endParaRPr lang="en-CA" sz="1000" kern="1200" dirty="0"/>
        </a:p>
      </dsp:txBody>
      <dsp:txXfrm>
        <a:off x="6385033" y="1401553"/>
        <a:ext cx="1007268" cy="629542"/>
      </dsp:txXfrm>
    </dsp:sp>
    <dsp:sp modelId="{1207D003-DC98-406C-AE77-CCF46D4A71B2}">
      <dsp:nvSpPr>
        <dsp:cNvPr id="0" name=""/>
        <dsp:cNvSpPr/>
      </dsp:nvSpPr>
      <dsp:spPr>
        <a:xfrm>
          <a:off x="7646272" y="613271"/>
          <a:ext cx="1259085" cy="629542"/>
        </a:xfrm>
        <a:prstGeom prst="roundRect">
          <a:avLst>
            <a:gd name="adj" fmla="val 100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pPr>
          <a:r>
            <a:rPr lang="en-CA" sz="1300" kern="1200" dirty="0" smtClean="0"/>
            <a:t>Technological Studies</a:t>
          </a:r>
          <a:endParaRPr lang="en-CA" sz="1300" kern="1200" dirty="0"/>
        </a:p>
      </dsp:txBody>
      <dsp:txXfrm>
        <a:off x="7646272" y="613271"/>
        <a:ext cx="1259085" cy="629542"/>
      </dsp:txXfrm>
    </dsp:sp>
    <dsp:sp modelId="{70E421E9-7205-4221-BFB4-62710CA54FB0}">
      <dsp:nvSpPr>
        <dsp:cNvPr id="0" name=""/>
        <dsp:cNvSpPr/>
      </dsp:nvSpPr>
      <dsp:spPr>
        <a:xfrm>
          <a:off x="7726460" y="1242814"/>
          <a:ext cx="91440" cy="472837"/>
        </a:xfrm>
        <a:custGeom>
          <a:avLst/>
          <a:gdLst/>
          <a:ahLst/>
          <a:cxnLst/>
          <a:rect l="0" t="0" r="0" b="0"/>
          <a:pathLst>
            <a:path>
              <a:moveTo>
                <a:pt x="45720" y="0"/>
              </a:moveTo>
              <a:lnTo>
                <a:pt x="45720" y="472837"/>
              </a:lnTo>
              <a:lnTo>
                <a:pt x="77471" y="472837"/>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8374193-55F3-43F1-A16E-28A60707BB36}">
      <dsp:nvSpPr>
        <dsp:cNvPr id="0" name=""/>
        <dsp:cNvSpPr/>
      </dsp:nvSpPr>
      <dsp:spPr>
        <a:xfrm>
          <a:off x="7803932" y="1400880"/>
          <a:ext cx="1007268" cy="629542"/>
        </a:xfrm>
        <a:prstGeom prst="roundRect">
          <a:avLst>
            <a:gd name="adj" fmla="val 100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en-CA" sz="1000" kern="1200" dirty="0" smtClean="0"/>
            <a:t>Exploring Computer Technologies</a:t>
          </a:r>
          <a:endParaRPr lang="en-CA" sz="1000" kern="1200" dirty="0"/>
        </a:p>
      </dsp:txBody>
      <dsp:txXfrm>
        <a:off x="7803932" y="1400880"/>
        <a:ext cx="1007268" cy="629542"/>
      </dsp:txXfrm>
    </dsp:sp>
    <dsp:sp modelId="{565629DF-9F4A-4DCB-8D55-A512454293A7}">
      <dsp:nvSpPr>
        <dsp:cNvPr id="0" name=""/>
        <dsp:cNvSpPr/>
      </dsp:nvSpPr>
      <dsp:spPr>
        <a:xfrm>
          <a:off x="7772180" y="1242814"/>
          <a:ext cx="110580" cy="1339264"/>
        </a:xfrm>
        <a:custGeom>
          <a:avLst/>
          <a:gdLst/>
          <a:ahLst/>
          <a:cxnLst/>
          <a:rect l="0" t="0" r="0" b="0"/>
          <a:pathLst>
            <a:path>
              <a:moveTo>
                <a:pt x="0" y="0"/>
              </a:moveTo>
              <a:lnTo>
                <a:pt x="0" y="1339264"/>
              </a:lnTo>
              <a:lnTo>
                <a:pt x="110580" y="1339264"/>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A914806-BF5D-4646-A17C-C122E6A1032F}">
      <dsp:nvSpPr>
        <dsp:cNvPr id="0" name=""/>
        <dsp:cNvSpPr/>
      </dsp:nvSpPr>
      <dsp:spPr>
        <a:xfrm>
          <a:off x="7882761" y="2267307"/>
          <a:ext cx="1007268" cy="629542"/>
        </a:xfrm>
        <a:prstGeom prst="roundRect">
          <a:avLst>
            <a:gd name="adj" fmla="val 100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en-CA" sz="1000" kern="1200" dirty="0" smtClean="0"/>
            <a:t>Exploring Technologies</a:t>
          </a:r>
          <a:endParaRPr lang="en-CA" sz="1000" kern="1200" dirty="0"/>
        </a:p>
      </dsp:txBody>
      <dsp:txXfrm>
        <a:off x="7882761" y="2267307"/>
        <a:ext cx="1007268" cy="629542"/>
      </dsp:txXfrm>
    </dsp:sp>
    <dsp:sp modelId="{EBD430CA-76A9-41FD-AEA0-75A902E04F9F}">
      <dsp:nvSpPr>
        <dsp:cNvPr id="0" name=""/>
        <dsp:cNvSpPr/>
      </dsp:nvSpPr>
      <dsp:spPr>
        <a:xfrm>
          <a:off x="3074279" y="613271"/>
          <a:ext cx="1259085" cy="629542"/>
        </a:xfrm>
        <a:prstGeom prst="roundRect">
          <a:avLst>
            <a:gd name="adj" fmla="val 100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pPr>
          <a:r>
            <a:rPr lang="en-CA" sz="1300" kern="1200" dirty="0" smtClean="0"/>
            <a:t>Guidance</a:t>
          </a:r>
          <a:endParaRPr lang="en-CA" sz="1300" kern="1200" dirty="0"/>
        </a:p>
      </dsp:txBody>
      <dsp:txXfrm>
        <a:off x="3074279" y="613271"/>
        <a:ext cx="1259085" cy="629542"/>
      </dsp:txXfrm>
    </dsp:sp>
    <dsp:sp modelId="{F1DD7BC5-FBCA-41F5-B801-590FD85D3675}">
      <dsp:nvSpPr>
        <dsp:cNvPr id="0" name=""/>
        <dsp:cNvSpPr/>
      </dsp:nvSpPr>
      <dsp:spPr>
        <a:xfrm>
          <a:off x="3200188" y="1242814"/>
          <a:ext cx="110570" cy="552335"/>
        </a:xfrm>
        <a:custGeom>
          <a:avLst/>
          <a:gdLst/>
          <a:ahLst/>
          <a:cxnLst/>
          <a:rect l="0" t="0" r="0" b="0"/>
          <a:pathLst>
            <a:path>
              <a:moveTo>
                <a:pt x="0" y="0"/>
              </a:moveTo>
              <a:lnTo>
                <a:pt x="0" y="552335"/>
              </a:lnTo>
              <a:lnTo>
                <a:pt x="110570" y="552335"/>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EF023A9-1828-4F8D-B585-651738AC030F}">
      <dsp:nvSpPr>
        <dsp:cNvPr id="0" name=""/>
        <dsp:cNvSpPr/>
      </dsp:nvSpPr>
      <dsp:spPr>
        <a:xfrm>
          <a:off x="3310758" y="1480378"/>
          <a:ext cx="1007268" cy="629542"/>
        </a:xfrm>
        <a:prstGeom prst="roundRect">
          <a:avLst>
            <a:gd name="adj" fmla="val 100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en-CA" sz="1000" kern="1200" dirty="0" smtClean="0"/>
            <a:t>Skills for Success</a:t>
          </a:r>
        </a:p>
        <a:p>
          <a:pPr lvl="0" algn="ctr" defTabSz="444500">
            <a:lnSpc>
              <a:spcPct val="90000"/>
            </a:lnSpc>
            <a:spcBef>
              <a:spcPct val="0"/>
            </a:spcBef>
            <a:spcAft>
              <a:spcPct val="35000"/>
            </a:spcAft>
          </a:pPr>
          <a:r>
            <a:rPr lang="en-CA" sz="1000" kern="1200" dirty="0" smtClean="0"/>
            <a:t>GLS1OF</a:t>
          </a:r>
          <a:endParaRPr lang="en-CA" sz="1000" kern="1200" dirty="0"/>
        </a:p>
      </dsp:txBody>
      <dsp:txXfrm>
        <a:off x="3310758" y="1480378"/>
        <a:ext cx="1007268" cy="629542"/>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218" name="Rectangle 2"/>
          <p:cNvSpPr>
            <a:spLocks noGrp="1" noChangeArrowheads="1"/>
          </p:cNvSpPr>
          <p:nvPr>
            <p:ph type="hdr" sz="quarter"/>
          </p:nvPr>
        </p:nvSpPr>
        <p:spPr bwMode="auto">
          <a:xfrm>
            <a:off x="0" y="0"/>
            <a:ext cx="3055938" cy="468313"/>
          </a:xfrm>
          <a:prstGeom prst="rect">
            <a:avLst/>
          </a:prstGeom>
          <a:noFill/>
          <a:ln w="9525">
            <a:noFill/>
            <a:miter lim="800000"/>
            <a:headEnd/>
            <a:tailEnd/>
          </a:ln>
          <a:effectLst/>
        </p:spPr>
        <p:txBody>
          <a:bodyPr vert="horz" wrap="square" lIns="93854" tIns="46927" rIns="93854" bIns="46927" numCol="1" anchor="t" anchorCtr="0" compatLnSpc="1">
            <a:prstTxWarp prst="textNoShape">
              <a:avLst/>
            </a:prstTxWarp>
          </a:bodyPr>
          <a:lstStyle>
            <a:lvl1pPr>
              <a:defRPr sz="1200">
                <a:latin typeface="Arial" charset="0"/>
              </a:defRPr>
            </a:lvl1pPr>
          </a:lstStyle>
          <a:p>
            <a:pPr>
              <a:defRPr/>
            </a:pPr>
            <a:endParaRPr lang="en-CA"/>
          </a:p>
        </p:txBody>
      </p:sp>
      <p:sp>
        <p:nvSpPr>
          <p:cNvPr id="137219" name="Rectangle 3"/>
          <p:cNvSpPr>
            <a:spLocks noGrp="1" noChangeArrowheads="1"/>
          </p:cNvSpPr>
          <p:nvPr>
            <p:ph type="dt" sz="quarter" idx="1"/>
          </p:nvPr>
        </p:nvSpPr>
        <p:spPr bwMode="auto">
          <a:xfrm>
            <a:off x="3995738" y="0"/>
            <a:ext cx="3055937" cy="468313"/>
          </a:xfrm>
          <a:prstGeom prst="rect">
            <a:avLst/>
          </a:prstGeom>
          <a:noFill/>
          <a:ln w="9525">
            <a:noFill/>
            <a:miter lim="800000"/>
            <a:headEnd/>
            <a:tailEnd/>
          </a:ln>
          <a:effectLst/>
        </p:spPr>
        <p:txBody>
          <a:bodyPr vert="horz" wrap="square" lIns="93854" tIns="46927" rIns="93854" bIns="46927" numCol="1" anchor="t" anchorCtr="0" compatLnSpc="1">
            <a:prstTxWarp prst="textNoShape">
              <a:avLst/>
            </a:prstTxWarp>
          </a:bodyPr>
          <a:lstStyle>
            <a:lvl1pPr algn="r">
              <a:defRPr sz="1200">
                <a:latin typeface="Arial" charset="0"/>
              </a:defRPr>
            </a:lvl1pPr>
          </a:lstStyle>
          <a:p>
            <a:pPr>
              <a:defRPr/>
            </a:pPr>
            <a:endParaRPr lang="en-CA"/>
          </a:p>
        </p:txBody>
      </p:sp>
      <p:sp>
        <p:nvSpPr>
          <p:cNvPr id="137220" name="Rectangle 4"/>
          <p:cNvSpPr>
            <a:spLocks noGrp="1" noChangeArrowheads="1"/>
          </p:cNvSpPr>
          <p:nvPr>
            <p:ph type="ftr" sz="quarter" idx="2"/>
          </p:nvPr>
        </p:nvSpPr>
        <p:spPr bwMode="auto">
          <a:xfrm>
            <a:off x="0" y="8902700"/>
            <a:ext cx="3055938" cy="468313"/>
          </a:xfrm>
          <a:prstGeom prst="rect">
            <a:avLst/>
          </a:prstGeom>
          <a:noFill/>
          <a:ln w="9525">
            <a:noFill/>
            <a:miter lim="800000"/>
            <a:headEnd/>
            <a:tailEnd/>
          </a:ln>
          <a:effectLst/>
        </p:spPr>
        <p:txBody>
          <a:bodyPr vert="horz" wrap="square" lIns="93854" tIns="46927" rIns="93854" bIns="46927" numCol="1" anchor="b" anchorCtr="0" compatLnSpc="1">
            <a:prstTxWarp prst="textNoShape">
              <a:avLst/>
            </a:prstTxWarp>
          </a:bodyPr>
          <a:lstStyle>
            <a:lvl1pPr>
              <a:defRPr sz="1200">
                <a:latin typeface="Arial" charset="0"/>
              </a:defRPr>
            </a:lvl1pPr>
          </a:lstStyle>
          <a:p>
            <a:pPr>
              <a:defRPr/>
            </a:pPr>
            <a:endParaRPr lang="en-CA"/>
          </a:p>
        </p:txBody>
      </p:sp>
      <p:sp>
        <p:nvSpPr>
          <p:cNvPr id="137221" name="Rectangle 5"/>
          <p:cNvSpPr>
            <a:spLocks noGrp="1" noChangeArrowheads="1"/>
          </p:cNvSpPr>
          <p:nvPr>
            <p:ph type="sldNum" sz="quarter" idx="3"/>
          </p:nvPr>
        </p:nvSpPr>
        <p:spPr bwMode="auto">
          <a:xfrm>
            <a:off x="3995738" y="8902700"/>
            <a:ext cx="3055937" cy="468313"/>
          </a:xfrm>
          <a:prstGeom prst="rect">
            <a:avLst/>
          </a:prstGeom>
          <a:noFill/>
          <a:ln w="9525">
            <a:noFill/>
            <a:miter lim="800000"/>
            <a:headEnd/>
            <a:tailEnd/>
          </a:ln>
          <a:effectLst/>
        </p:spPr>
        <p:txBody>
          <a:bodyPr vert="horz" wrap="square" lIns="93854" tIns="46927" rIns="93854" bIns="46927" numCol="1" anchor="b" anchorCtr="0" compatLnSpc="1">
            <a:prstTxWarp prst="textNoShape">
              <a:avLst/>
            </a:prstTxWarp>
          </a:bodyPr>
          <a:lstStyle>
            <a:lvl1pPr algn="r">
              <a:defRPr sz="1200">
                <a:latin typeface="Arial" charset="0"/>
              </a:defRPr>
            </a:lvl1pPr>
          </a:lstStyle>
          <a:p>
            <a:pPr>
              <a:defRPr/>
            </a:pPr>
            <a:fld id="{E4B82D41-30A3-4274-B2AB-006F19D8E0DD}" type="slidenum">
              <a:rPr lang="en-CA"/>
              <a:pPr>
                <a:defRPr/>
              </a:pPr>
              <a:t>‹#›</a:t>
            </a:fld>
            <a:endParaRPr lang="en-C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3055938" cy="468313"/>
          </a:xfrm>
          <a:prstGeom prst="rect">
            <a:avLst/>
          </a:prstGeom>
          <a:noFill/>
          <a:ln w="9525">
            <a:noFill/>
            <a:miter lim="800000"/>
            <a:headEnd/>
            <a:tailEnd/>
          </a:ln>
          <a:effectLst/>
        </p:spPr>
        <p:txBody>
          <a:bodyPr vert="horz" wrap="square" lIns="93854" tIns="46927" rIns="93854" bIns="46927" numCol="1" anchor="t" anchorCtr="0" compatLnSpc="1">
            <a:prstTxWarp prst="textNoShape">
              <a:avLst/>
            </a:prstTxWarp>
          </a:bodyPr>
          <a:lstStyle>
            <a:lvl1pPr>
              <a:defRPr sz="1200">
                <a:latin typeface="Arial" charset="0"/>
              </a:defRPr>
            </a:lvl1pPr>
          </a:lstStyle>
          <a:p>
            <a:pPr>
              <a:defRPr/>
            </a:pPr>
            <a:endParaRPr lang="en-CA"/>
          </a:p>
        </p:txBody>
      </p:sp>
      <p:sp>
        <p:nvSpPr>
          <p:cNvPr id="8195" name="Rectangle 3"/>
          <p:cNvSpPr>
            <a:spLocks noGrp="1" noChangeArrowheads="1"/>
          </p:cNvSpPr>
          <p:nvPr>
            <p:ph type="dt" idx="1"/>
          </p:nvPr>
        </p:nvSpPr>
        <p:spPr bwMode="auto">
          <a:xfrm>
            <a:off x="3995738" y="0"/>
            <a:ext cx="3055937" cy="468313"/>
          </a:xfrm>
          <a:prstGeom prst="rect">
            <a:avLst/>
          </a:prstGeom>
          <a:noFill/>
          <a:ln w="9525">
            <a:noFill/>
            <a:miter lim="800000"/>
            <a:headEnd/>
            <a:tailEnd/>
          </a:ln>
          <a:effectLst/>
        </p:spPr>
        <p:txBody>
          <a:bodyPr vert="horz" wrap="square" lIns="93854" tIns="46927" rIns="93854" bIns="46927" numCol="1" anchor="t" anchorCtr="0" compatLnSpc="1">
            <a:prstTxWarp prst="textNoShape">
              <a:avLst/>
            </a:prstTxWarp>
          </a:bodyPr>
          <a:lstStyle>
            <a:lvl1pPr algn="r">
              <a:defRPr sz="1200">
                <a:latin typeface="Arial" charset="0"/>
              </a:defRPr>
            </a:lvl1pPr>
          </a:lstStyle>
          <a:p>
            <a:pPr>
              <a:defRPr/>
            </a:pPr>
            <a:endParaRPr lang="en-CA"/>
          </a:p>
        </p:txBody>
      </p:sp>
      <p:sp>
        <p:nvSpPr>
          <p:cNvPr id="52228" name="Rectangle 4"/>
          <p:cNvSpPr>
            <a:spLocks noGrp="1" noRot="1" noChangeAspect="1" noChangeArrowheads="1" noTextEdit="1"/>
          </p:cNvSpPr>
          <p:nvPr>
            <p:ph type="sldImg" idx="2"/>
          </p:nvPr>
        </p:nvSpPr>
        <p:spPr bwMode="auto">
          <a:xfrm>
            <a:off x="1184275" y="703263"/>
            <a:ext cx="4686300" cy="3514725"/>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704850" y="4451350"/>
            <a:ext cx="5643563" cy="4217988"/>
          </a:xfrm>
          <a:prstGeom prst="rect">
            <a:avLst/>
          </a:prstGeom>
          <a:noFill/>
          <a:ln w="9525">
            <a:noFill/>
            <a:miter lim="800000"/>
            <a:headEnd/>
            <a:tailEnd/>
          </a:ln>
          <a:effectLst/>
        </p:spPr>
        <p:txBody>
          <a:bodyPr vert="horz" wrap="square" lIns="93854" tIns="46927" rIns="93854" bIns="46927" numCol="1" anchor="t" anchorCtr="0" compatLnSpc="1">
            <a:prstTxWarp prst="textNoShape">
              <a:avLst/>
            </a:prstTxWarp>
          </a:bodyPr>
          <a:lstStyle/>
          <a:p>
            <a:pPr lvl="0"/>
            <a:r>
              <a:rPr lang="en-CA" noProof="0" smtClean="0"/>
              <a:t>Click to edit Master text styles</a:t>
            </a:r>
          </a:p>
          <a:p>
            <a:pPr lvl="1"/>
            <a:r>
              <a:rPr lang="en-CA" noProof="0" smtClean="0"/>
              <a:t>Second level</a:t>
            </a:r>
          </a:p>
          <a:p>
            <a:pPr lvl="2"/>
            <a:r>
              <a:rPr lang="en-CA" noProof="0" smtClean="0"/>
              <a:t>Third level</a:t>
            </a:r>
          </a:p>
          <a:p>
            <a:pPr lvl="3"/>
            <a:r>
              <a:rPr lang="en-CA" noProof="0" smtClean="0"/>
              <a:t>Fourth level</a:t>
            </a:r>
          </a:p>
          <a:p>
            <a:pPr lvl="4"/>
            <a:r>
              <a:rPr lang="en-CA" noProof="0" smtClean="0"/>
              <a:t>Fifth level</a:t>
            </a:r>
          </a:p>
        </p:txBody>
      </p:sp>
      <p:sp>
        <p:nvSpPr>
          <p:cNvPr id="8198" name="Rectangle 6"/>
          <p:cNvSpPr>
            <a:spLocks noGrp="1" noChangeArrowheads="1"/>
          </p:cNvSpPr>
          <p:nvPr>
            <p:ph type="ftr" sz="quarter" idx="4"/>
          </p:nvPr>
        </p:nvSpPr>
        <p:spPr bwMode="auto">
          <a:xfrm>
            <a:off x="0" y="8902700"/>
            <a:ext cx="3055938" cy="468313"/>
          </a:xfrm>
          <a:prstGeom prst="rect">
            <a:avLst/>
          </a:prstGeom>
          <a:noFill/>
          <a:ln w="9525">
            <a:noFill/>
            <a:miter lim="800000"/>
            <a:headEnd/>
            <a:tailEnd/>
          </a:ln>
          <a:effectLst/>
        </p:spPr>
        <p:txBody>
          <a:bodyPr vert="horz" wrap="square" lIns="93854" tIns="46927" rIns="93854" bIns="46927" numCol="1" anchor="b" anchorCtr="0" compatLnSpc="1">
            <a:prstTxWarp prst="textNoShape">
              <a:avLst/>
            </a:prstTxWarp>
          </a:bodyPr>
          <a:lstStyle>
            <a:lvl1pPr>
              <a:defRPr sz="1200">
                <a:latin typeface="Arial" charset="0"/>
              </a:defRPr>
            </a:lvl1pPr>
          </a:lstStyle>
          <a:p>
            <a:pPr>
              <a:defRPr/>
            </a:pPr>
            <a:endParaRPr lang="en-CA"/>
          </a:p>
        </p:txBody>
      </p:sp>
      <p:sp>
        <p:nvSpPr>
          <p:cNvPr id="8199" name="Rectangle 7"/>
          <p:cNvSpPr>
            <a:spLocks noGrp="1" noChangeArrowheads="1"/>
          </p:cNvSpPr>
          <p:nvPr>
            <p:ph type="sldNum" sz="quarter" idx="5"/>
          </p:nvPr>
        </p:nvSpPr>
        <p:spPr bwMode="auto">
          <a:xfrm>
            <a:off x="3995738" y="8902700"/>
            <a:ext cx="3055937" cy="468313"/>
          </a:xfrm>
          <a:prstGeom prst="rect">
            <a:avLst/>
          </a:prstGeom>
          <a:noFill/>
          <a:ln w="9525">
            <a:noFill/>
            <a:miter lim="800000"/>
            <a:headEnd/>
            <a:tailEnd/>
          </a:ln>
          <a:effectLst/>
        </p:spPr>
        <p:txBody>
          <a:bodyPr vert="horz" wrap="square" lIns="93854" tIns="46927" rIns="93854" bIns="46927" numCol="1" anchor="b" anchorCtr="0" compatLnSpc="1">
            <a:prstTxWarp prst="textNoShape">
              <a:avLst/>
            </a:prstTxWarp>
          </a:bodyPr>
          <a:lstStyle>
            <a:lvl1pPr algn="r">
              <a:defRPr sz="1200">
                <a:latin typeface="Arial" charset="0"/>
              </a:defRPr>
            </a:lvl1pPr>
          </a:lstStyle>
          <a:p>
            <a:pPr>
              <a:defRPr/>
            </a:pPr>
            <a:fld id="{CC578634-91D8-4588-9C20-0051C2786D14}" type="slidenum">
              <a:rPr lang="en-CA"/>
              <a:pPr>
                <a:defRPr/>
              </a:pPr>
              <a:t>‹#›</a:t>
            </a:fld>
            <a:endParaRPr lang="en-CA"/>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80CF99DC-1D01-4463-9305-86FEC6A86CF1}" type="slidenum">
              <a:rPr lang="en-CA" smtClean="0"/>
              <a:pPr/>
              <a:t>1</a:t>
            </a:fld>
            <a:endParaRPr lang="en-CA"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3BE34F7D-2321-4B1C-A2ED-C5897F297306}" type="slidenum">
              <a:rPr lang="en-US" smtClean="0"/>
              <a:pPr/>
              <a:t>5</a:t>
            </a:fld>
            <a:endParaRPr lang="en-US" smtClean="0"/>
          </a:p>
        </p:txBody>
      </p:sp>
      <p:sp>
        <p:nvSpPr>
          <p:cNvPr id="54275" name="Rectangle 7"/>
          <p:cNvSpPr txBox="1">
            <a:spLocks noGrp="1" noChangeArrowheads="1"/>
          </p:cNvSpPr>
          <p:nvPr/>
        </p:nvSpPr>
        <p:spPr bwMode="auto">
          <a:xfrm>
            <a:off x="3997325" y="8874125"/>
            <a:ext cx="3055938" cy="466725"/>
          </a:xfrm>
          <a:prstGeom prst="rect">
            <a:avLst/>
          </a:prstGeom>
          <a:noFill/>
          <a:ln w="9525">
            <a:noFill/>
            <a:miter lim="800000"/>
            <a:headEnd/>
            <a:tailEnd/>
          </a:ln>
        </p:spPr>
        <p:txBody>
          <a:bodyPr lIns="19552" tIns="0" rIns="19552" bIns="0" anchor="b"/>
          <a:lstStyle/>
          <a:p>
            <a:pPr algn="r"/>
            <a:fld id="{801428BB-52ED-4262-B768-C8C3422081EC}" type="slidenum">
              <a:rPr lang="en-US" sz="1000"/>
              <a:pPr algn="r"/>
              <a:t>5</a:t>
            </a:fld>
            <a:endParaRPr lang="en-US" sz="1000"/>
          </a:p>
        </p:txBody>
      </p:sp>
      <p:sp>
        <p:nvSpPr>
          <p:cNvPr id="54276" name="Rectangle 2"/>
          <p:cNvSpPr>
            <a:spLocks noGrp="1" noRot="1" noChangeAspect="1" noChangeArrowheads="1" noTextEdit="1"/>
          </p:cNvSpPr>
          <p:nvPr>
            <p:ph type="sldImg"/>
          </p:nvPr>
        </p:nvSpPr>
        <p:spPr>
          <a:xfrm>
            <a:off x="1208088" y="736600"/>
            <a:ext cx="4637087" cy="3478213"/>
          </a:xfrm>
          <a:ln cap="flat"/>
        </p:spPr>
      </p:sp>
      <p:sp>
        <p:nvSpPr>
          <p:cNvPr id="54277"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6DEADB55-E0DE-4DB9-9346-BB0744D36B9B}" type="slidenum">
              <a:rPr lang="en-CA" smtClean="0"/>
              <a:pPr/>
              <a:t>6</a:t>
            </a:fld>
            <a:endParaRPr lang="en-CA" smtClean="0"/>
          </a:p>
        </p:txBody>
      </p:sp>
      <p:sp>
        <p:nvSpPr>
          <p:cNvPr id="55299" name="Rectangle 2"/>
          <p:cNvSpPr>
            <a:spLocks noGrp="1" noRot="1" noChangeAspect="1" noChangeArrowheads="1" noTextEdit="1"/>
          </p:cNvSpPr>
          <p:nvPr>
            <p:ph type="sldImg"/>
          </p:nvPr>
        </p:nvSpPr>
        <p:spPr>
          <a:xfrm>
            <a:off x="1208088" y="735013"/>
            <a:ext cx="4638675" cy="3479800"/>
          </a:xfrm>
          <a:ln w="12700" cap="flat">
            <a:solidFill>
              <a:schemeClr val="tx1"/>
            </a:solidFill>
          </a:ln>
        </p:spPr>
      </p:sp>
      <p:sp>
        <p:nvSpPr>
          <p:cNvPr id="55300" name="Rectangle 3"/>
          <p:cNvSpPr>
            <a:spLocks noGrp="1" noChangeArrowheads="1"/>
          </p:cNvSpPr>
          <p:nvPr>
            <p:ph type="body" idx="1"/>
          </p:nvPr>
        </p:nvSpPr>
        <p:spPr>
          <a:xfrm>
            <a:off x="939800" y="4452938"/>
            <a:ext cx="5173663" cy="4189412"/>
          </a:xfrm>
          <a:noFill/>
          <a:ln/>
        </p:spPr>
        <p:txBody>
          <a:bodyPr lIns="94129" tIns="47066" rIns="94129" bIns="47066"/>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endParaRPr lang="en-US" smtClean="0"/>
          </a:p>
        </p:txBody>
      </p:sp>
      <p:sp>
        <p:nvSpPr>
          <p:cNvPr id="56324" name="Slide Number Placeholder 3"/>
          <p:cNvSpPr>
            <a:spLocks noGrp="1"/>
          </p:cNvSpPr>
          <p:nvPr>
            <p:ph type="sldNum" sz="quarter" idx="5"/>
          </p:nvPr>
        </p:nvSpPr>
        <p:spPr>
          <a:noFill/>
        </p:spPr>
        <p:txBody>
          <a:bodyPr/>
          <a:lstStyle/>
          <a:p>
            <a:fld id="{DC7D2C72-BD4B-4186-98BA-BF563524A17D}" type="slidenum">
              <a:rPr lang="en-CA" smtClean="0"/>
              <a:pPr/>
              <a:t>7</a:t>
            </a:fld>
            <a:endParaRPr lang="en-CA"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23288BA7-DD7A-4AD4-A241-30216AF31134}" type="slidenum">
              <a:rPr lang="en-US" smtClean="0"/>
              <a:pPr/>
              <a:t>8</a:t>
            </a:fld>
            <a:endParaRPr lang="en-US" smtClean="0"/>
          </a:p>
        </p:txBody>
      </p:sp>
      <p:sp>
        <p:nvSpPr>
          <p:cNvPr id="57347" name="Rectangle 7"/>
          <p:cNvSpPr txBox="1">
            <a:spLocks noGrp="1" noChangeArrowheads="1"/>
          </p:cNvSpPr>
          <p:nvPr/>
        </p:nvSpPr>
        <p:spPr bwMode="auto">
          <a:xfrm>
            <a:off x="3997325" y="8874125"/>
            <a:ext cx="3055938" cy="466725"/>
          </a:xfrm>
          <a:prstGeom prst="rect">
            <a:avLst/>
          </a:prstGeom>
          <a:noFill/>
          <a:ln w="9525">
            <a:noFill/>
            <a:miter lim="800000"/>
            <a:headEnd/>
            <a:tailEnd/>
          </a:ln>
        </p:spPr>
        <p:txBody>
          <a:bodyPr lIns="19552" tIns="0" rIns="19552" bIns="0" anchor="b"/>
          <a:lstStyle/>
          <a:p>
            <a:pPr algn="r"/>
            <a:fld id="{64B8180C-CE86-49BA-8D0A-2EA0A2E751B3}" type="slidenum">
              <a:rPr lang="en-US" sz="1000"/>
              <a:pPr algn="r"/>
              <a:t>8</a:t>
            </a:fld>
            <a:endParaRPr lang="en-US" sz="1000"/>
          </a:p>
        </p:txBody>
      </p:sp>
      <p:sp>
        <p:nvSpPr>
          <p:cNvPr id="57348" name="Rectangle 2"/>
          <p:cNvSpPr>
            <a:spLocks noGrp="1" noRot="1" noChangeAspect="1" noChangeArrowheads="1" noTextEdit="1"/>
          </p:cNvSpPr>
          <p:nvPr>
            <p:ph type="sldImg"/>
          </p:nvPr>
        </p:nvSpPr>
        <p:spPr>
          <a:xfrm>
            <a:off x="1208088" y="736600"/>
            <a:ext cx="4637087" cy="3478213"/>
          </a:xfrm>
          <a:ln cap="flat"/>
        </p:spPr>
      </p:sp>
      <p:sp>
        <p:nvSpPr>
          <p:cNvPr id="57349" name="Rectangle 3"/>
          <p:cNvSpPr>
            <a:spLocks noGrp="1" noChangeArrowheads="1"/>
          </p:cNvSpPr>
          <p:nvPr>
            <p:ph type="body" idx="1"/>
          </p:nvPr>
        </p:nvSpPr>
        <p:spPr>
          <a:noFill/>
          <a:ln/>
        </p:spPr>
        <p:txBody>
          <a:bodyPr/>
          <a:lstStyle/>
          <a:p>
            <a:pPr eaLnBrk="1" hangingPunct="1"/>
            <a:endParaRPr lang="en-CA" dirty="0" smtClean="0"/>
          </a:p>
          <a:p>
            <a:pPr eaLnBrk="1" hangingPunct="1"/>
            <a:r>
              <a:rPr lang="en-CA" dirty="0" smtClean="0"/>
              <a:t>Slide is deliberately prepared so that all courses are on same continuum. One is not better than the next.  Students do not drop down to a pathway or move up. Rather, they transition.</a:t>
            </a:r>
            <a:endParaRPr lang="en-US" dirty="0" smtClean="0"/>
          </a:p>
          <a:p>
            <a:pPr eaLnBrk="1" hangingPunct="1"/>
            <a:r>
              <a:rPr lang="en-US" dirty="0" smtClean="0"/>
              <a:t>Students must consider which pathway is appropriate for their learning style.</a:t>
            </a:r>
          </a:p>
          <a:p>
            <a:pPr eaLnBrk="1" hangingPunct="1"/>
            <a:r>
              <a:rPr lang="en-US" dirty="0" smtClean="0"/>
              <a:t>They should rely on their Grade 8 teachers who have a good understanding of their learning style</a:t>
            </a:r>
          </a:p>
          <a:p>
            <a:pPr eaLnBrk="1" hangingPunct="1"/>
            <a:r>
              <a:rPr lang="en-US" dirty="0" smtClean="0"/>
              <a:t>Students do not need to take all of one pathway – they can, for example, take applied math, and academic English (depending on their interests and learning style).</a:t>
            </a:r>
          </a:p>
          <a:p>
            <a:pPr eaLnBrk="1" hangingPunct="1"/>
            <a:r>
              <a:rPr lang="en-CA" dirty="0" smtClean="0"/>
              <a:t>Students can also transition from one course pathway to another (i.e. locally developed to applied, applied to academic or academic to applied)</a:t>
            </a:r>
            <a:endParaRPr lang="en-US" dirty="0" smtClean="0"/>
          </a:p>
          <a:p>
            <a:pPr eaLnBrk="1" hangingPunct="1"/>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p:spPr>
        <p:txBody>
          <a:bodyPr/>
          <a:lstStyle/>
          <a:p>
            <a:pPr eaLnBrk="1" hangingPunct="1">
              <a:buFont typeface="Wingdings" pitchFamily="2" charset="2"/>
              <a:buNone/>
            </a:pPr>
            <a:r>
              <a:rPr lang="en-CA" smtClean="0"/>
              <a:t>APPLIED – Hands on.  Assignments work divided into chunks. Smaller groupings</a:t>
            </a:r>
          </a:p>
          <a:p>
            <a:pPr eaLnBrk="1" hangingPunct="1">
              <a:buFont typeface="Wingdings" pitchFamily="2" charset="2"/>
              <a:buNone/>
            </a:pPr>
            <a:r>
              <a:rPr lang="en-CA" smtClean="0"/>
              <a:t>ACADEMIC – Students are able to take on larger tasks. Can be more resourceful on their own and can chunk out their work on their own. </a:t>
            </a:r>
          </a:p>
          <a:p>
            <a:pPr eaLnBrk="1" hangingPunct="1">
              <a:buFont typeface="Wingdings" pitchFamily="2" charset="2"/>
              <a:buNone/>
            </a:pPr>
            <a:r>
              <a:rPr lang="en-CA" smtClean="0"/>
              <a:t>Locally developed – Small groups. Curriculum is tailored to student needs.</a:t>
            </a:r>
          </a:p>
          <a:p>
            <a:pPr eaLnBrk="1" hangingPunct="1">
              <a:buFont typeface="Wingdings" pitchFamily="2" charset="2"/>
              <a:buNone/>
            </a:pPr>
            <a:r>
              <a:rPr lang="en-CA" smtClean="0"/>
              <a:t>Suggested - For applied – level 1</a:t>
            </a:r>
          </a:p>
          <a:p>
            <a:pPr eaLnBrk="1" hangingPunct="1">
              <a:buFont typeface="Wingdings" pitchFamily="2" charset="2"/>
              <a:buNone/>
            </a:pPr>
            <a:r>
              <a:rPr lang="en-CA" smtClean="0"/>
              <a:t>For academic level 2, 3, 4</a:t>
            </a:r>
          </a:p>
          <a:p>
            <a:endParaRPr lang="en-CA" smtClean="0"/>
          </a:p>
        </p:txBody>
      </p:sp>
      <p:sp>
        <p:nvSpPr>
          <p:cNvPr id="58372" name="Slide Number Placeholder 3"/>
          <p:cNvSpPr>
            <a:spLocks noGrp="1"/>
          </p:cNvSpPr>
          <p:nvPr>
            <p:ph type="sldNum" sz="quarter" idx="5"/>
          </p:nvPr>
        </p:nvSpPr>
        <p:spPr>
          <a:noFill/>
        </p:spPr>
        <p:txBody>
          <a:bodyPr/>
          <a:lstStyle/>
          <a:p>
            <a:fld id="{4DA15C60-433C-4C90-A7AE-45C5C2207BA8}" type="slidenum">
              <a:rPr lang="en-CA" smtClean="0"/>
              <a:pPr/>
              <a:t>9</a:t>
            </a:fld>
            <a:endParaRPr lang="en-CA"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2F2D64CC-0891-40A5-AD4C-0278F292B900}" type="slidenum">
              <a:rPr lang="en-CA" smtClean="0"/>
              <a:pPr/>
              <a:t>13</a:t>
            </a:fld>
            <a:endParaRPr lang="en-CA"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r>
              <a:rPr lang="en-US" smtClean="0"/>
              <a:t>10 credits –COMPULSORY vs electives in the elective courses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p:spPr>
        <p:txBody>
          <a:bodyPr/>
          <a:lstStyle/>
          <a:p>
            <a:endParaRPr lang="fr-CA"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ln/>
        </p:spPr>
        <p:txBody>
          <a:bodyPr/>
          <a:lstStyle/>
          <a:p>
            <a:pPr marL="320040" indent="-320040" fontAlgn="auto">
              <a:spcAft>
                <a:spcPts val="0"/>
              </a:spcAft>
              <a:defRPr/>
            </a:pPr>
            <a:r>
              <a:rPr lang="en-US" b="1" i="1" dirty="0" smtClean="0"/>
              <a:t>Open Courses</a:t>
            </a:r>
          </a:p>
          <a:p>
            <a:pPr marL="320040" indent="-320040" fontAlgn="auto">
              <a:spcAft>
                <a:spcPts val="0"/>
              </a:spcAft>
              <a:buFont typeface="Wingdings"/>
              <a:buChar char=""/>
              <a:defRPr/>
            </a:pPr>
            <a:r>
              <a:rPr lang="en-US" i="1" dirty="0" smtClean="0"/>
              <a:t>offered at all grade levels in high school</a:t>
            </a:r>
          </a:p>
          <a:p>
            <a:pPr marL="320040" indent="-320040" fontAlgn="auto">
              <a:spcAft>
                <a:spcPts val="0"/>
              </a:spcAft>
              <a:buFont typeface="Wingdings"/>
              <a:buChar char=""/>
              <a:defRPr/>
            </a:pPr>
            <a:r>
              <a:rPr lang="en-US" i="1" dirty="0" smtClean="0"/>
              <a:t>appropriate for all students in a given grade</a:t>
            </a:r>
          </a:p>
          <a:p>
            <a:pPr marL="320040" indent="-320040" fontAlgn="auto">
              <a:spcAft>
                <a:spcPts val="0"/>
              </a:spcAft>
              <a:buFont typeface="Wingdings"/>
              <a:buChar char=""/>
              <a:defRPr/>
            </a:pPr>
            <a:r>
              <a:rPr lang="en-US" i="1" dirty="0" smtClean="0"/>
              <a:t>students may take open courses to meet compulsory or optional requirements and/or for personal interest and growth</a:t>
            </a:r>
          </a:p>
          <a:p>
            <a:pPr>
              <a:defRPr/>
            </a:pPr>
            <a:endParaRPr lang="en-CA" dirty="0" smtClean="0"/>
          </a:p>
          <a:p>
            <a:pPr>
              <a:defRPr/>
            </a:pPr>
            <a:endParaRPr lang="en-CA" dirty="0" smtClean="0"/>
          </a:p>
          <a:p>
            <a:pPr>
              <a:defRPr/>
            </a:pPr>
            <a:r>
              <a:rPr lang="en-CA" dirty="0" smtClean="0"/>
              <a:t>One choice in grade 9. Two choices in grade 10. More choices in grades 11 &amp; 12</a:t>
            </a:r>
          </a:p>
          <a:p>
            <a:pPr>
              <a:defRPr/>
            </a:pPr>
            <a:endParaRPr lang="en-CA" dirty="0" smtClean="0"/>
          </a:p>
          <a:p>
            <a:pPr>
              <a:defRPr/>
            </a:pPr>
            <a:endParaRPr lang="en-CA" dirty="0" smtClean="0"/>
          </a:p>
          <a:p>
            <a:pPr>
              <a:defRPr/>
            </a:pPr>
            <a:r>
              <a:rPr lang="en-CA" dirty="0" smtClean="0"/>
              <a:t>GLS1OF1 is a learning strategies course that focuses on becoming better, more independent learners by developing your literacy and numeracy skills, personalized management skills and interpersonal and teamwork skills to improve your achievement in school, workplace and community.  </a:t>
            </a:r>
          </a:p>
          <a:p>
            <a:pPr>
              <a:defRPr/>
            </a:pPr>
            <a:endParaRPr lang="en-CA" dirty="0" smtClean="0"/>
          </a:p>
        </p:txBody>
      </p:sp>
      <p:sp>
        <p:nvSpPr>
          <p:cNvPr id="62468" name="Slide Number Placeholder 3"/>
          <p:cNvSpPr>
            <a:spLocks noGrp="1"/>
          </p:cNvSpPr>
          <p:nvPr>
            <p:ph type="sldNum" sz="quarter" idx="5"/>
          </p:nvPr>
        </p:nvSpPr>
        <p:spPr>
          <a:noFill/>
        </p:spPr>
        <p:txBody>
          <a:bodyPr/>
          <a:lstStyle/>
          <a:p>
            <a:fld id="{DEB7D7E1-F72A-4A94-B570-1C55447CCB90}" type="slidenum">
              <a:rPr lang="en-CA" smtClean="0"/>
              <a:pPr/>
              <a:t>17</a:t>
            </a:fld>
            <a:endParaRPr lang="en-CA"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p:spPr>
        <p:txBody>
          <a:bodyPr/>
          <a:lstStyle/>
          <a:p>
            <a:r>
              <a:rPr lang="en-US" smtClean="0"/>
              <a:t>ASP = Repertoire</a:t>
            </a:r>
          </a:p>
          <a:p>
            <a:r>
              <a:rPr lang="en-US" smtClean="0"/>
              <a:t>FI over two semesters</a:t>
            </a:r>
          </a:p>
          <a:p>
            <a:r>
              <a:rPr lang="en-US" smtClean="0"/>
              <a:t>HR = period 1 teacher</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r>
              <a:rPr lang="en-CA" smtClean="0">
                <a:latin typeface="Times New Roman" pitchFamily="18" charset="0"/>
                <a:cs typeface="Times New Roman" pitchFamily="18" charset="0"/>
              </a:rPr>
              <a:t>An SHSM (Specialist High Skills Major) is a specialized  program that allows students to focus and contextualise their learning in a particular economic sector.   </a:t>
            </a:r>
            <a:br>
              <a:rPr lang="en-CA" smtClean="0">
                <a:latin typeface="Times New Roman" pitchFamily="18" charset="0"/>
                <a:cs typeface="Times New Roman" pitchFamily="18" charset="0"/>
              </a:rPr>
            </a:br>
            <a:r>
              <a:rPr lang="en-CA" smtClean="0">
                <a:latin typeface="Times New Roman" pitchFamily="18" charset="0"/>
                <a:cs typeface="Times New Roman" pitchFamily="18" charset="0"/>
              </a:rPr>
              <a:t>SHSM is about allowing students to develop the requisite skills and training, certifications, and networking to allow them to make an informed transition to post-secondary. </a:t>
            </a:r>
          </a:p>
          <a:p>
            <a:r>
              <a:rPr lang="en-CA" smtClean="0"/>
              <a:t>Students go through a formal application and interview process to be eligible for admission to our SHSM program.</a:t>
            </a:r>
          </a:p>
          <a:p>
            <a:r>
              <a:rPr lang="en-CA" smtClean="0"/>
              <a:t>Students and parents see the value in the red seal and the SHSM Record.</a:t>
            </a:r>
          </a:p>
          <a:p>
            <a:r>
              <a:rPr lang="en-CA" smtClean="0"/>
              <a:t>SHSM students are recognised at graduation ceremonies</a:t>
            </a:r>
          </a:p>
          <a:p>
            <a:r>
              <a:rPr lang="en-CA" smtClean="0"/>
              <a:t>A SHSM bursary has been established.</a:t>
            </a:r>
          </a:p>
          <a:p>
            <a:r>
              <a:rPr lang="en-CA" smtClean="0"/>
              <a:t>Each school awards a trophy for the student who best demonstrates attainment of the essential skills.</a:t>
            </a:r>
          </a:p>
          <a:p>
            <a:endParaRPr lang="en-CA" smtClean="0"/>
          </a:p>
        </p:txBody>
      </p:sp>
      <p:sp>
        <p:nvSpPr>
          <p:cNvPr id="65540" name="Slide Number Placeholder 3"/>
          <p:cNvSpPr>
            <a:spLocks noGrp="1"/>
          </p:cNvSpPr>
          <p:nvPr>
            <p:ph type="sldNum" sz="quarter" idx="5"/>
          </p:nvPr>
        </p:nvSpPr>
        <p:spPr>
          <a:noFill/>
        </p:spPr>
        <p:txBody>
          <a:bodyPr/>
          <a:lstStyle/>
          <a:p>
            <a:fld id="{5BB2BC0B-061D-4CDC-AA41-605502A07162}" type="slidenum">
              <a:rPr lang="en-CA" smtClean="0"/>
              <a:pPr/>
              <a:t>21</a:t>
            </a:fld>
            <a:endParaRPr lang="en-CA"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p:spPr>
        <p:txBody>
          <a:bodyPr/>
          <a:lstStyle/>
          <a:p>
            <a:r>
              <a:rPr lang="en-CA" smtClean="0">
                <a:latin typeface="Times New Roman" pitchFamily="18" charset="0"/>
                <a:cs typeface="Times New Roman" pitchFamily="18" charset="0"/>
              </a:rPr>
              <a:t>An SHSM (Specialist High Skills Major) is a specialized  program that allows students to focus and contextualise their learning in a particular economic sector.   </a:t>
            </a:r>
            <a:br>
              <a:rPr lang="en-CA" smtClean="0">
                <a:latin typeface="Times New Roman" pitchFamily="18" charset="0"/>
                <a:cs typeface="Times New Roman" pitchFamily="18" charset="0"/>
              </a:rPr>
            </a:br>
            <a:r>
              <a:rPr lang="en-US" smtClean="0">
                <a:latin typeface="Times New Roman" pitchFamily="18" charset="0"/>
                <a:cs typeface="Times New Roman" pitchFamily="18" charset="0"/>
              </a:rPr>
              <a:t>    </a:t>
            </a:r>
            <a:br>
              <a:rPr lang="en-US" smtClean="0">
                <a:latin typeface="Times New Roman" pitchFamily="18" charset="0"/>
                <a:cs typeface="Times New Roman" pitchFamily="18" charset="0"/>
              </a:rPr>
            </a:br>
            <a:r>
              <a:rPr lang="en-CA" smtClean="0">
                <a:latin typeface="Times New Roman" pitchFamily="18" charset="0"/>
                <a:cs typeface="Times New Roman" pitchFamily="18" charset="0"/>
              </a:rPr>
              <a:t>SHSM is about allowing students to develop the requisite skills and training, certifications, and networking to allow them to make an informed transition to post-secondary. </a:t>
            </a:r>
            <a:endParaRPr lang="en-CA" smtClean="0"/>
          </a:p>
        </p:txBody>
      </p:sp>
      <p:sp>
        <p:nvSpPr>
          <p:cNvPr id="66564" name="Slide Number Placeholder 3"/>
          <p:cNvSpPr>
            <a:spLocks noGrp="1"/>
          </p:cNvSpPr>
          <p:nvPr>
            <p:ph type="sldNum" sz="quarter" idx="5"/>
          </p:nvPr>
        </p:nvSpPr>
        <p:spPr>
          <a:noFill/>
        </p:spPr>
        <p:txBody>
          <a:bodyPr/>
          <a:lstStyle/>
          <a:p>
            <a:fld id="{CF6D09AD-8585-4BDE-B0E6-607DAEF1D75E}" type="slidenum">
              <a:rPr lang="en-CA" smtClean="0"/>
              <a:pPr/>
              <a:t>22</a:t>
            </a:fld>
            <a:endParaRPr lang="en-CA"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786FE00A-4AE9-4FC9-81DF-E41F22B21511}" type="slidenum">
              <a:rPr lang="en-US" smtClean="0"/>
              <a:pPr/>
              <a:t>25</a:t>
            </a:fld>
            <a:endParaRPr lang="en-US" smtClean="0"/>
          </a:p>
        </p:txBody>
      </p:sp>
      <p:sp>
        <p:nvSpPr>
          <p:cNvPr id="67587" name="Rectangle 2"/>
          <p:cNvSpPr>
            <a:spLocks noGrp="1" noRot="1" noChangeAspect="1" noChangeArrowheads="1" noTextEdit="1"/>
          </p:cNvSpPr>
          <p:nvPr>
            <p:ph type="sldImg"/>
          </p:nvPr>
        </p:nvSpPr>
        <p:spPr>
          <a:xfrm>
            <a:off x="1209675" y="736600"/>
            <a:ext cx="4635500" cy="3478213"/>
          </a:xfrm>
          <a:ln cap="flat"/>
        </p:spPr>
      </p:sp>
      <p:sp>
        <p:nvSpPr>
          <p:cNvPr id="67588" name="Rectangle 3"/>
          <p:cNvSpPr>
            <a:spLocks noGrp="1" noChangeArrowheads="1"/>
          </p:cNvSpPr>
          <p:nvPr>
            <p:ph type="body" idx="1"/>
          </p:nvPr>
        </p:nvSpPr>
        <p:spPr>
          <a:noFill/>
          <a:ln/>
        </p:spPr>
        <p:txBody>
          <a:bodyPr/>
          <a:lstStyle/>
          <a:p>
            <a:r>
              <a:rPr lang="en-US" smtClean="0"/>
              <a:t>OSS 3.1.4</a:t>
            </a:r>
          </a:p>
          <a:p>
            <a:r>
              <a:rPr lang="en-US" smtClean="0"/>
              <a:t>The test is based on curriculum expectations from across the curriculum, not just English courses.</a:t>
            </a:r>
          </a:p>
          <a:p>
            <a:r>
              <a:rPr lang="en-US" smtClean="0"/>
              <a:t>The test will serve both to determine whether students have acquired the reading and writing skills considered essential for literacy, and to provide confirmation that those students who have completed the test successfully have attained the provincial expectations for literacy.  The test will identify those students who have not demonstrated the required skills and will identify areas in which these students need remediation.</a:t>
            </a:r>
          </a:p>
          <a:p>
            <a:r>
              <a:rPr lang="en-US" smtClean="0"/>
              <a:t>We will provide remedial assistance for students who do not complete the test successfully.  The assistance will be designed to help students improve their skills so that they are better prepared to retake the literacy test.</a:t>
            </a:r>
          </a:p>
          <a:p>
            <a:r>
              <a:rPr lang="en-US" smtClean="0"/>
              <a:t>Accommodations - must be made to ensure that students who are receiving Sp. Ed. programs and who have an I.E.P. have a fair and equal opportunity to successfully complete the test; may or may not be IPRC; same accommodations as set out in the I.E.P.</a:t>
            </a:r>
          </a:p>
          <a:p>
            <a:r>
              <a:rPr lang="en-US" smtClean="0"/>
              <a:t>Deferrals - may include students who have been identified as exceptional and students in ESL/ELD courses</a:t>
            </a:r>
          </a:p>
          <a:p>
            <a:r>
              <a:rPr lang="en-US" smtClean="0"/>
              <a:t>Exemptions - students whose I.E.P. indicates that the student is not working towards attainment of a diploma may be exempted; should the I.E.P. be revised so as to allow  the student to work towards the attainment of the diploma, then the student could take the literacy test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p:spPr>
        <p:txBody>
          <a:bodyPr/>
          <a:lstStyle/>
          <a:p>
            <a:r>
              <a:rPr lang="en-CA" smtClean="0"/>
              <a:t>The four step inquiry process provides a framework  that is ongoing and cyclical with students returning to the framework as they develop greater knowledge of themselves, their opportunities and how they can successfully shape their future. </a:t>
            </a:r>
          </a:p>
          <a:p>
            <a:endParaRPr lang="en-CA" smtClean="0"/>
          </a:p>
          <a:p>
            <a:r>
              <a:rPr lang="en-CA" smtClean="0"/>
              <a:t>The steps are not necessarily sequential, the students will continually explore  and assess their knowledge of themselves, their opportunities, goals and plans.</a:t>
            </a:r>
            <a:endParaRPr lang="en-US" smtClean="0"/>
          </a:p>
        </p:txBody>
      </p:sp>
      <p:sp>
        <p:nvSpPr>
          <p:cNvPr id="69636" name="Slide Number Placeholder 3"/>
          <p:cNvSpPr>
            <a:spLocks noGrp="1"/>
          </p:cNvSpPr>
          <p:nvPr>
            <p:ph type="sldNum" sz="quarter" idx="5"/>
          </p:nvPr>
        </p:nvSpPr>
        <p:spPr>
          <a:noFill/>
        </p:spPr>
        <p:txBody>
          <a:bodyPr/>
          <a:lstStyle/>
          <a:p>
            <a:fld id="{F995030E-E583-4978-8470-7B8C549721F2}" type="slidenum">
              <a:rPr lang="en-US" smtClean="0"/>
              <a:pPr/>
              <a:t>28</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139C6D35-D1DE-4068-9A22-7454B9F12CF3}" type="slidenum">
              <a:rPr lang="en-CA" smtClean="0"/>
              <a:pPr/>
              <a:t>29</a:t>
            </a:fld>
            <a:endParaRPr lang="en-CA"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pPr eaLnBrk="1" fontAlgn="auto" hangingPunct="1">
              <a:spcBef>
                <a:spcPts val="0"/>
              </a:spcBef>
              <a:spcAft>
                <a:spcPts val="0"/>
              </a:spcAft>
              <a:defRPr/>
            </a:pPr>
            <a:r>
              <a:rPr lang="en-US" dirty="0" smtClean="0">
                <a:latin typeface="+mn-lt"/>
              </a:rPr>
              <a:t>All students have a username and password. Career cruising is where students select their courses for secondary and throughout secondary school. Students can also access and keep track of their Individual Pathways Plan</a:t>
            </a:r>
            <a:endParaRPr lang="en-CA" dirty="0" smtClean="0">
              <a:solidFill>
                <a:srgbClr val="000099"/>
              </a:solidFill>
            </a:endParaRPr>
          </a:p>
          <a:p>
            <a:pPr>
              <a:defRPr/>
            </a:pPr>
            <a:endParaRPr lang="en-US" dirty="0"/>
          </a:p>
        </p:txBody>
      </p:sp>
      <p:sp>
        <p:nvSpPr>
          <p:cNvPr id="71684" name="Slide Number Placeholder 3"/>
          <p:cNvSpPr>
            <a:spLocks noGrp="1"/>
          </p:cNvSpPr>
          <p:nvPr>
            <p:ph type="sldNum" sz="quarter" idx="5"/>
          </p:nvPr>
        </p:nvSpPr>
        <p:spPr>
          <a:noFill/>
        </p:spPr>
        <p:txBody>
          <a:bodyPr/>
          <a:lstStyle/>
          <a:p>
            <a:fld id="{D59364C0-9A4C-463A-BABF-472E920DEDD4}" type="slidenum">
              <a:rPr lang="en-US" smtClean="0"/>
              <a:pPr/>
              <a:t>32</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r>
              <a:rPr lang="en-CA" smtClean="0"/>
              <a:t>Blue is a warning note: you could have selected a course that you have previously completed or it is advising you that you have chosen co operative education and you need to see a teacher about it to complete another application and interview process.</a:t>
            </a:r>
          </a:p>
          <a:p>
            <a:r>
              <a:rPr lang="en-CA" smtClean="0"/>
              <a:t>The red circle is alerting you to the fact that you do not have the pre-requisite course required for that course and/or speak to guidance.</a:t>
            </a:r>
          </a:p>
          <a:p>
            <a:endParaRPr lang="en-US" smtClean="0"/>
          </a:p>
        </p:txBody>
      </p:sp>
      <p:sp>
        <p:nvSpPr>
          <p:cNvPr id="72708" name="Slide Number Placeholder 3"/>
          <p:cNvSpPr>
            <a:spLocks noGrp="1"/>
          </p:cNvSpPr>
          <p:nvPr>
            <p:ph type="sldNum" sz="quarter" idx="5"/>
          </p:nvPr>
        </p:nvSpPr>
        <p:spPr>
          <a:noFill/>
        </p:spPr>
        <p:txBody>
          <a:bodyPr/>
          <a:lstStyle/>
          <a:p>
            <a:fld id="{7CB20608-DBA5-4AFF-8FAA-5DCD049AD71E}" type="slidenum">
              <a:rPr lang="en-CA" smtClean="0"/>
              <a:pPr/>
              <a:t>36</a:t>
            </a:fld>
            <a:endParaRPr lang="en-CA"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F0B4116C-5CBA-4D8A-839C-432052AE40F1}" type="slidenum">
              <a:rPr lang="en-US" smtClean="0"/>
              <a:pPr/>
              <a:t>38</a:t>
            </a:fld>
            <a:endParaRPr lang="en-US"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CCB46268-FDC6-472E-A3A2-1FD1C13C8A21}" type="slidenum">
              <a:rPr lang="en-CA" smtClean="0"/>
              <a:pPr/>
              <a:t>40</a:t>
            </a:fld>
            <a:endParaRPr lang="en-CA" smtClean="0"/>
          </a:p>
        </p:txBody>
      </p:sp>
      <p:sp>
        <p:nvSpPr>
          <p:cNvPr id="75779" name="Rectangle 2"/>
          <p:cNvSpPr>
            <a:spLocks noGrp="1" noRot="1" noChangeAspect="1" noChangeArrowheads="1" noTextEdit="1"/>
          </p:cNvSpPr>
          <p:nvPr>
            <p:ph type="sldImg"/>
          </p:nvPr>
        </p:nvSpPr>
        <p:spPr>
          <a:xfrm>
            <a:off x="1208088" y="735013"/>
            <a:ext cx="4638675" cy="3479800"/>
          </a:xfrm>
          <a:ln w="12700" cap="flat">
            <a:solidFill>
              <a:schemeClr val="tx1"/>
            </a:solidFill>
          </a:ln>
        </p:spPr>
      </p:sp>
      <p:sp>
        <p:nvSpPr>
          <p:cNvPr id="75780" name="Rectangle 3"/>
          <p:cNvSpPr>
            <a:spLocks noGrp="1" noChangeArrowheads="1"/>
          </p:cNvSpPr>
          <p:nvPr>
            <p:ph type="body" idx="1"/>
          </p:nvPr>
        </p:nvSpPr>
        <p:spPr>
          <a:xfrm>
            <a:off x="939800" y="4452938"/>
            <a:ext cx="5173663" cy="4189412"/>
          </a:xfrm>
          <a:noFill/>
          <a:ln/>
        </p:spPr>
        <p:txBody>
          <a:bodyPr lIns="94129" tIns="47066" rIns="94129" bIns="47066"/>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8"/>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5" name="Rectangle 10"/>
          <p:cNvSpPr/>
          <p:nvPr/>
        </p:nvSpPr>
        <p:spPr bwMode="invGray">
          <a:xfrm>
            <a:off x="0" y="5127625"/>
            <a:ext cx="9144000" cy="46038"/>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2" name="Title 1"/>
          <p:cNvSpPr>
            <a:spLocks noGrp="1"/>
          </p:cNvSpPr>
          <p:nvPr>
            <p:ph type="ctrTitle"/>
          </p:nvPr>
        </p:nvSpPr>
        <p:spPr>
          <a:xfrm>
            <a:off x="685800" y="3355848"/>
            <a:ext cx="8077200" cy="1673352"/>
          </a:xfrm>
        </p:spPr>
        <p:txBody>
          <a:bodyPr tIns="0" bIns="0" anchor="t"/>
          <a:lstStyle>
            <a:lvl1pPr algn="l">
              <a:defRPr sz="4700" b="1"/>
            </a:lvl1pPr>
            <a:extLst/>
          </a:lstStyle>
          <a:p>
            <a:r>
              <a:rPr lang="en-US" smtClean="0"/>
              <a:t>Click to edit Master title style</a:t>
            </a:r>
            <a:endParaRPr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en-US"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endParaRPr lang="en-CA"/>
          </a:p>
        </p:txBody>
      </p:sp>
      <p:sp>
        <p:nvSpPr>
          <p:cNvPr id="7" name="Footer Placeholder 4"/>
          <p:cNvSpPr>
            <a:spLocks noGrp="1"/>
          </p:cNvSpPr>
          <p:nvPr>
            <p:ph type="ftr" sz="quarter" idx="11"/>
          </p:nvPr>
        </p:nvSpPr>
        <p:spPr/>
        <p:txBody>
          <a:bodyPr/>
          <a:lstStyle>
            <a:lvl1pPr>
              <a:defRPr/>
            </a:lvl1pPr>
          </a:lstStyle>
          <a:p>
            <a:pPr>
              <a:defRPr/>
            </a:pPr>
            <a:endParaRPr lang="en-CA"/>
          </a:p>
        </p:txBody>
      </p:sp>
      <p:sp>
        <p:nvSpPr>
          <p:cNvPr id="8" name="Slide Number Placeholder 5"/>
          <p:cNvSpPr>
            <a:spLocks noGrp="1"/>
          </p:cNvSpPr>
          <p:nvPr>
            <p:ph type="sldNum" sz="quarter" idx="12"/>
          </p:nvPr>
        </p:nvSpPr>
        <p:spPr/>
        <p:txBody>
          <a:bodyPr/>
          <a:lstStyle>
            <a:lvl1pPr>
              <a:defRPr/>
            </a:lvl1pPr>
          </a:lstStyle>
          <a:p>
            <a:pPr>
              <a:defRPr/>
            </a:pPr>
            <a:fld id="{BBC00261-A56A-4D42-AA84-C99E0C5F2B2F}" type="slidenum">
              <a:rPr lang="en-CA"/>
              <a:pPr>
                <a:defRPr/>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CA"/>
          </a:p>
        </p:txBody>
      </p:sp>
      <p:sp>
        <p:nvSpPr>
          <p:cNvPr id="5" name="Footer Placeholder 4"/>
          <p:cNvSpPr>
            <a:spLocks noGrp="1"/>
          </p:cNvSpPr>
          <p:nvPr>
            <p:ph type="ftr" sz="quarter" idx="11"/>
          </p:nvPr>
        </p:nvSpPr>
        <p:spPr/>
        <p:txBody>
          <a:bodyPr/>
          <a:lstStyle>
            <a:lvl1pPr>
              <a:defRPr/>
            </a:lvl1pPr>
          </a:lstStyle>
          <a:p>
            <a:pPr>
              <a:defRPr/>
            </a:pPr>
            <a:endParaRPr lang="en-CA"/>
          </a:p>
        </p:txBody>
      </p:sp>
      <p:sp>
        <p:nvSpPr>
          <p:cNvPr id="6" name="Slide Number Placeholder 5"/>
          <p:cNvSpPr>
            <a:spLocks noGrp="1"/>
          </p:cNvSpPr>
          <p:nvPr>
            <p:ph type="sldNum" sz="quarter" idx="12"/>
          </p:nvPr>
        </p:nvSpPr>
        <p:spPr/>
        <p:txBody>
          <a:bodyPr/>
          <a:lstStyle>
            <a:lvl1pPr>
              <a:defRPr/>
            </a:lvl1pPr>
          </a:lstStyle>
          <a:p>
            <a:pPr>
              <a:defRPr/>
            </a:pPr>
            <a:fld id="{62A84063-1E64-4F05-9DEE-8BC4B254426B}" type="slidenum">
              <a:rPr lang="en-CA"/>
              <a:pPr>
                <a:defRPr/>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8"/>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5" name="Rectangle 10"/>
          <p:cNvSpPr/>
          <p:nvPr/>
        </p:nvSpPr>
        <p:spPr bwMode="invGray">
          <a:xfrm>
            <a:off x="0" y="2601913"/>
            <a:ext cx="9144000" cy="46037"/>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2" name="Title 1"/>
          <p:cNvSpPr>
            <a:spLocks noGrp="1"/>
          </p:cNvSpPr>
          <p:nvPr>
            <p:ph type="title"/>
          </p:nvPr>
        </p:nvSpPr>
        <p:spPr>
          <a:xfrm>
            <a:off x="749808" y="118872"/>
            <a:ext cx="8013192" cy="1636776"/>
          </a:xfrm>
        </p:spPr>
        <p:txBody>
          <a:bodyPr tIns="0" rIns="91440" bIns="0" anchor="b"/>
          <a:lstStyle>
            <a:lvl1pPr algn="l">
              <a:defRPr sz="47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endParaRPr lang="en-CA"/>
          </a:p>
        </p:txBody>
      </p:sp>
      <p:sp>
        <p:nvSpPr>
          <p:cNvPr id="7" name="Footer Placeholder 4"/>
          <p:cNvSpPr>
            <a:spLocks noGrp="1"/>
          </p:cNvSpPr>
          <p:nvPr>
            <p:ph type="ftr" sz="quarter" idx="11"/>
          </p:nvPr>
        </p:nvSpPr>
        <p:spPr/>
        <p:txBody>
          <a:bodyPr/>
          <a:lstStyle>
            <a:lvl1pPr>
              <a:defRPr/>
            </a:lvl1pPr>
          </a:lstStyle>
          <a:p>
            <a:pPr>
              <a:defRPr/>
            </a:pPr>
            <a:endParaRPr lang="en-CA"/>
          </a:p>
        </p:txBody>
      </p:sp>
      <p:sp>
        <p:nvSpPr>
          <p:cNvPr id="8" name="Slide Number Placeholder 5"/>
          <p:cNvSpPr>
            <a:spLocks noGrp="1"/>
          </p:cNvSpPr>
          <p:nvPr>
            <p:ph type="sldNum" sz="quarter" idx="12"/>
          </p:nvPr>
        </p:nvSpPr>
        <p:spPr/>
        <p:txBody>
          <a:bodyPr/>
          <a:lstStyle>
            <a:lvl1pPr>
              <a:defRPr/>
            </a:lvl1pPr>
          </a:lstStyle>
          <a:p>
            <a:pPr>
              <a:defRPr/>
            </a:pPr>
            <a:fld id="{B216DC47-B0F1-4A9A-8CD7-7AF112D1C363}" type="slidenum">
              <a:rPr lang="en-CA"/>
              <a:pPr>
                <a:defRPr/>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CA"/>
          </a:p>
        </p:txBody>
      </p:sp>
      <p:sp>
        <p:nvSpPr>
          <p:cNvPr id="6" name="Footer Placeholder 4"/>
          <p:cNvSpPr>
            <a:spLocks noGrp="1"/>
          </p:cNvSpPr>
          <p:nvPr>
            <p:ph type="ftr" sz="quarter" idx="11"/>
          </p:nvPr>
        </p:nvSpPr>
        <p:spPr/>
        <p:txBody>
          <a:bodyPr/>
          <a:lstStyle>
            <a:lvl1pPr>
              <a:defRPr/>
            </a:lvl1pPr>
          </a:lstStyle>
          <a:p>
            <a:pPr>
              <a:defRPr/>
            </a:pPr>
            <a:endParaRPr lang="en-CA"/>
          </a:p>
        </p:txBody>
      </p:sp>
      <p:sp>
        <p:nvSpPr>
          <p:cNvPr id="7" name="Slide Number Placeholder 5"/>
          <p:cNvSpPr>
            <a:spLocks noGrp="1"/>
          </p:cNvSpPr>
          <p:nvPr>
            <p:ph type="sldNum" sz="quarter" idx="12"/>
          </p:nvPr>
        </p:nvSpPr>
        <p:spPr/>
        <p:txBody>
          <a:bodyPr/>
          <a:lstStyle>
            <a:lvl1pPr>
              <a:defRPr/>
            </a:lvl1pPr>
          </a:lstStyle>
          <a:p>
            <a:pPr>
              <a:defRPr/>
            </a:pPr>
            <a:fld id="{CAD65790-550C-411F-90CA-8E3583A2100D}" type="slidenum">
              <a:rPr lang="en-CA"/>
              <a:pPr>
                <a:defRPr/>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CA"/>
          </a:p>
        </p:txBody>
      </p:sp>
      <p:sp>
        <p:nvSpPr>
          <p:cNvPr id="8" name="Footer Placeholder 4"/>
          <p:cNvSpPr>
            <a:spLocks noGrp="1"/>
          </p:cNvSpPr>
          <p:nvPr>
            <p:ph type="ftr" sz="quarter" idx="11"/>
          </p:nvPr>
        </p:nvSpPr>
        <p:spPr/>
        <p:txBody>
          <a:bodyPr/>
          <a:lstStyle>
            <a:lvl1pPr>
              <a:defRPr/>
            </a:lvl1pPr>
          </a:lstStyle>
          <a:p>
            <a:pPr>
              <a:defRPr/>
            </a:pPr>
            <a:endParaRPr lang="en-CA"/>
          </a:p>
        </p:txBody>
      </p:sp>
      <p:sp>
        <p:nvSpPr>
          <p:cNvPr id="9" name="Slide Number Placeholder 5"/>
          <p:cNvSpPr>
            <a:spLocks noGrp="1"/>
          </p:cNvSpPr>
          <p:nvPr>
            <p:ph type="sldNum" sz="quarter" idx="12"/>
          </p:nvPr>
        </p:nvSpPr>
        <p:spPr/>
        <p:txBody>
          <a:bodyPr/>
          <a:lstStyle>
            <a:lvl1pPr>
              <a:defRPr/>
            </a:lvl1pPr>
          </a:lstStyle>
          <a:p>
            <a:pPr>
              <a:defRPr/>
            </a:pPr>
            <a:fld id="{6A6B8C67-020D-4D06-87B0-D3393FAAD1C0}" type="slidenum">
              <a:rPr lang="en-CA"/>
              <a:pPr>
                <a:defRPr/>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CA"/>
          </a:p>
        </p:txBody>
      </p:sp>
      <p:sp>
        <p:nvSpPr>
          <p:cNvPr id="4" name="Footer Placeholder 4"/>
          <p:cNvSpPr>
            <a:spLocks noGrp="1"/>
          </p:cNvSpPr>
          <p:nvPr>
            <p:ph type="ftr" sz="quarter" idx="11"/>
          </p:nvPr>
        </p:nvSpPr>
        <p:spPr/>
        <p:txBody>
          <a:bodyPr/>
          <a:lstStyle>
            <a:lvl1pPr>
              <a:defRPr/>
            </a:lvl1pPr>
          </a:lstStyle>
          <a:p>
            <a:pPr>
              <a:defRPr/>
            </a:pPr>
            <a:endParaRPr lang="en-CA"/>
          </a:p>
        </p:txBody>
      </p:sp>
      <p:sp>
        <p:nvSpPr>
          <p:cNvPr id="5" name="Slide Number Placeholder 5"/>
          <p:cNvSpPr>
            <a:spLocks noGrp="1"/>
          </p:cNvSpPr>
          <p:nvPr>
            <p:ph type="sldNum" sz="quarter" idx="12"/>
          </p:nvPr>
        </p:nvSpPr>
        <p:spPr/>
        <p:txBody>
          <a:bodyPr/>
          <a:lstStyle>
            <a:lvl1pPr>
              <a:defRPr/>
            </a:lvl1pPr>
          </a:lstStyle>
          <a:p>
            <a:pPr>
              <a:defRPr/>
            </a:pPr>
            <a:fld id="{350F4158-B208-43AA-A63F-A675C5FC42FF}" type="slidenum">
              <a:rPr lang="en-CA"/>
              <a:pPr>
                <a:defRPr/>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CA"/>
          </a:p>
        </p:txBody>
      </p:sp>
      <p:sp>
        <p:nvSpPr>
          <p:cNvPr id="3" name="Footer Placeholder 2"/>
          <p:cNvSpPr>
            <a:spLocks noGrp="1"/>
          </p:cNvSpPr>
          <p:nvPr>
            <p:ph type="ftr" sz="quarter" idx="11"/>
          </p:nvPr>
        </p:nvSpPr>
        <p:spPr/>
        <p:txBody>
          <a:bodyPr/>
          <a:lstStyle>
            <a:lvl1pPr>
              <a:defRPr/>
            </a:lvl1pPr>
          </a:lstStyle>
          <a:p>
            <a:pPr>
              <a:defRPr/>
            </a:pPr>
            <a:endParaRPr lang="en-CA"/>
          </a:p>
        </p:txBody>
      </p:sp>
      <p:sp>
        <p:nvSpPr>
          <p:cNvPr id="4" name="Slide Number Placeholder 3"/>
          <p:cNvSpPr>
            <a:spLocks noGrp="1"/>
          </p:cNvSpPr>
          <p:nvPr>
            <p:ph type="sldNum" sz="quarter" idx="12"/>
          </p:nvPr>
        </p:nvSpPr>
        <p:spPr/>
        <p:txBody>
          <a:bodyPr/>
          <a:lstStyle>
            <a:lvl1pPr>
              <a:defRPr/>
            </a:lvl1pPr>
          </a:lstStyle>
          <a:p>
            <a:pPr>
              <a:defRPr/>
            </a:pPr>
            <a:fld id="{3381174A-AAC5-49F8-9A0C-3001F223632F}" type="slidenum">
              <a:rPr lang="en-CA"/>
              <a:pPr>
                <a:defRPr/>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8"/>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6" name="Rectangle 10"/>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2" name="Title 1"/>
          <p:cNvSpPr>
            <a:spLocks noGrp="1"/>
          </p:cNvSpPr>
          <p:nvPr>
            <p:ph type="title"/>
          </p:nvPr>
        </p:nvSpPr>
        <p:spPr>
          <a:xfrm>
            <a:off x="167838" y="152400"/>
            <a:ext cx="2523744"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p:txBody>
          <a:bodyPr/>
          <a:lstStyle>
            <a:lvl1pPr>
              <a:defRPr/>
            </a:lvl1pPr>
          </a:lstStyle>
          <a:p>
            <a:pPr>
              <a:defRPr/>
            </a:pPr>
            <a:endParaRPr lang="en-CA"/>
          </a:p>
        </p:txBody>
      </p:sp>
      <p:sp>
        <p:nvSpPr>
          <p:cNvPr id="8" name="Footer Placeholder 5"/>
          <p:cNvSpPr>
            <a:spLocks noGrp="1"/>
          </p:cNvSpPr>
          <p:nvPr>
            <p:ph type="ftr" sz="quarter" idx="11"/>
          </p:nvPr>
        </p:nvSpPr>
        <p:spPr/>
        <p:txBody>
          <a:bodyPr/>
          <a:lstStyle>
            <a:lvl1pPr>
              <a:defRPr/>
            </a:lvl1pPr>
          </a:lstStyle>
          <a:p>
            <a:pPr>
              <a:defRPr/>
            </a:pPr>
            <a:endParaRPr lang="en-CA"/>
          </a:p>
        </p:txBody>
      </p:sp>
      <p:sp>
        <p:nvSpPr>
          <p:cNvPr id="9" name="Slide Number Placeholder 6"/>
          <p:cNvSpPr>
            <a:spLocks noGrp="1"/>
          </p:cNvSpPr>
          <p:nvPr>
            <p:ph type="sldNum" sz="quarter" idx="12"/>
          </p:nvPr>
        </p:nvSpPr>
        <p:spPr/>
        <p:txBody>
          <a:bodyPr/>
          <a:lstStyle>
            <a:lvl1pPr>
              <a:defRPr/>
            </a:lvl1pPr>
          </a:lstStyle>
          <a:p>
            <a:pPr>
              <a:defRPr/>
            </a:pPr>
            <a:fld id="{EE180E63-B62C-483F-94EA-3251049CA39C}" type="slidenum">
              <a:rPr lang="en-CA"/>
              <a:pPr>
                <a:defRPr/>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8"/>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6" name="Rectangle 10"/>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a:xfrm>
            <a:off x="165100" y="1169988"/>
            <a:ext cx="2522538" cy="201612"/>
          </a:xfrm>
        </p:spPr>
        <p:txBody>
          <a:bodyPr/>
          <a:lstStyle>
            <a:lvl1pPr>
              <a:defRPr/>
            </a:lvl1pPr>
          </a:lstStyle>
          <a:p>
            <a:pPr>
              <a:defRPr/>
            </a:pPr>
            <a:endParaRPr lang="en-CA"/>
          </a:p>
        </p:txBody>
      </p:sp>
      <p:sp>
        <p:nvSpPr>
          <p:cNvPr id="8" name="Footer Placeholder 5"/>
          <p:cNvSpPr>
            <a:spLocks noGrp="1"/>
          </p:cNvSpPr>
          <p:nvPr>
            <p:ph type="ftr" sz="quarter" idx="11"/>
          </p:nvPr>
        </p:nvSpPr>
        <p:spPr>
          <a:xfrm>
            <a:off x="3035300" y="1169988"/>
            <a:ext cx="5194300" cy="201612"/>
          </a:xfrm>
        </p:spPr>
        <p:txBody>
          <a:bodyPr/>
          <a:lstStyle>
            <a:lvl1pPr>
              <a:defRPr>
                <a:solidFill>
                  <a:schemeClr val="bg1">
                    <a:shade val="50000"/>
                  </a:schemeClr>
                </a:solidFill>
              </a:defRPr>
            </a:lvl1pPr>
          </a:lstStyle>
          <a:p>
            <a:pPr>
              <a:defRPr/>
            </a:pPr>
            <a:endParaRPr lang="en-CA"/>
          </a:p>
        </p:txBody>
      </p:sp>
      <p:sp>
        <p:nvSpPr>
          <p:cNvPr id="9" name="Slide Number Placeholder 6"/>
          <p:cNvSpPr>
            <a:spLocks noGrp="1"/>
          </p:cNvSpPr>
          <p:nvPr>
            <p:ph type="sldNum" sz="quarter" idx="12"/>
          </p:nvPr>
        </p:nvSpPr>
        <p:spPr>
          <a:xfrm>
            <a:off x="8339138" y="1169988"/>
            <a:ext cx="733425" cy="201612"/>
          </a:xfrm>
        </p:spPr>
        <p:txBody>
          <a:bodyPr/>
          <a:lstStyle>
            <a:lvl1pPr>
              <a:defRPr/>
            </a:lvl1pPr>
          </a:lstStyle>
          <a:p>
            <a:pPr>
              <a:defRPr/>
            </a:pPr>
            <a:fld id="{2BD01144-85C4-4BE9-B6BF-3F03AE254760}" type="slidenum">
              <a:rPr lang="en-CA"/>
              <a:pPr>
                <a:defRPr/>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CA"/>
          </a:p>
        </p:txBody>
      </p:sp>
      <p:sp>
        <p:nvSpPr>
          <p:cNvPr id="5" name="Footer Placeholder 4"/>
          <p:cNvSpPr>
            <a:spLocks noGrp="1"/>
          </p:cNvSpPr>
          <p:nvPr>
            <p:ph type="ftr" sz="quarter" idx="11"/>
          </p:nvPr>
        </p:nvSpPr>
        <p:spPr/>
        <p:txBody>
          <a:bodyPr/>
          <a:lstStyle>
            <a:lvl1pPr>
              <a:defRPr/>
            </a:lvl1pPr>
          </a:lstStyle>
          <a:p>
            <a:pPr>
              <a:defRPr/>
            </a:pPr>
            <a:endParaRPr lang="en-CA"/>
          </a:p>
        </p:txBody>
      </p:sp>
      <p:sp>
        <p:nvSpPr>
          <p:cNvPr id="6" name="Slide Number Placeholder 5"/>
          <p:cNvSpPr>
            <a:spLocks noGrp="1"/>
          </p:cNvSpPr>
          <p:nvPr>
            <p:ph type="sldNum" sz="quarter" idx="12"/>
          </p:nvPr>
        </p:nvSpPr>
        <p:spPr/>
        <p:txBody>
          <a:bodyPr/>
          <a:lstStyle>
            <a:lvl1pPr>
              <a:defRPr/>
            </a:lvl1pPr>
          </a:lstStyle>
          <a:p>
            <a:pPr>
              <a:defRPr/>
            </a:pPr>
            <a:fld id="{A61D0CD1-CA27-4B38-841F-456CDBE702FC}" type="slidenum">
              <a:rPr lang="en-CA"/>
              <a:pPr>
                <a:defRPr/>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8"/>
          <p:cNvSpPr/>
          <p:nvPr/>
        </p:nvSpPr>
        <p:spPr bwMode="invGray">
          <a:xfrm>
            <a:off x="6599238" y="0"/>
            <a:ext cx="46037"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5" name="Rectangle 10"/>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p:txBody>
          <a:bodyPr/>
          <a:lstStyle>
            <a:lvl1pPr>
              <a:defRPr/>
            </a:lvl1pPr>
          </a:lstStyle>
          <a:p>
            <a:pPr>
              <a:defRPr/>
            </a:pPr>
            <a:endParaRPr lang="en-CA"/>
          </a:p>
        </p:txBody>
      </p:sp>
      <p:sp>
        <p:nvSpPr>
          <p:cNvPr id="7" name="Footer Placeholder 4"/>
          <p:cNvSpPr>
            <a:spLocks noGrp="1"/>
          </p:cNvSpPr>
          <p:nvPr>
            <p:ph type="ftr" sz="quarter" idx="11"/>
          </p:nvPr>
        </p:nvSpPr>
        <p:spPr>
          <a:xfrm>
            <a:off x="2640013" y="6376988"/>
            <a:ext cx="3836987" cy="365125"/>
          </a:xfrm>
        </p:spPr>
        <p:txBody>
          <a:bodyPr/>
          <a:lstStyle>
            <a:lvl1pPr>
              <a:defRPr/>
            </a:lvl1pPr>
          </a:lstStyle>
          <a:p>
            <a:pPr>
              <a:defRPr/>
            </a:pPr>
            <a:endParaRPr lang="en-CA"/>
          </a:p>
        </p:txBody>
      </p:sp>
      <p:sp>
        <p:nvSpPr>
          <p:cNvPr id="8" name="Slide Number Placeholder 5"/>
          <p:cNvSpPr>
            <a:spLocks noGrp="1"/>
          </p:cNvSpPr>
          <p:nvPr>
            <p:ph type="sldNum" sz="quarter" idx="12"/>
          </p:nvPr>
        </p:nvSpPr>
        <p:spPr/>
        <p:txBody>
          <a:bodyPr/>
          <a:lstStyle>
            <a:lvl1pPr>
              <a:defRPr/>
            </a:lvl1pPr>
          </a:lstStyle>
          <a:p>
            <a:pPr>
              <a:defRPr/>
            </a:pPr>
            <a:fld id="{37E59273-FC5C-4726-A142-93A8E9B83D72}" type="slidenum">
              <a:rPr lang="en-CA"/>
              <a:pPr>
                <a:defRPr/>
              </a:pPr>
              <a:t>‹#›</a:t>
            </a:fld>
            <a:endParaRPr lang="en-C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74675" y="304800"/>
            <a:ext cx="8001000" cy="12160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66738" y="1752600"/>
            <a:ext cx="39243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3438" y="1752600"/>
            <a:ext cx="39243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CA"/>
          </a:p>
        </p:txBody>
      </p:sp>
      <p:sp>
        <p:nvSpPr>
          <p:cNvPr id="6" name="Footer Placeholder 4"/>
          <p:cNvSpPr>
            <a:spLocks noGrp="1"/>
          </p:cNvSpPr>
          <p:nvPr>
            <p:ph type="ftr" sz="quarter" idx="11"/>
          </p:nvPr>
        </p:nvSpPr>
        <p:spPr/>
        <p:txBody>
          <a:bodyPr/>
          <a:lstStyle>
            <a:lvl1pPr>
              <a:defRPr/>
            </a:lvl1pPr>
          </a:lstStyle>
          <a:p>
            <a:pPr>
              <a:defRPr/>
            </a:pPr>
            <a:endParaRPr lang="en-CA"/>
          </a:p>
        </p:txBody>
      </p:sp>
      <p:sp>
        <p:nvSpPr>
          <p:cNvPr id="7" name="Slide Number Placeholder 5"/>
          <p:cNvSpPr>
            <a:spLocks noGrp="1"/>
          </p:cNvSpPr>
          <p:nvPr>
            <p:ph type="sldNum" sz="quarter" idx="12"/>
          </p:nvPr>
        </p:nvSpPr>
        <p:spPr/>
        <p:txBody>
          <a:bodyPr/>
          <a:lstStyle>
            <a:lvl1pPr>
              <a:defRPr/>
            </a:lvl1pPr>
          </a:lstStyle>
          <a:p>
            <a:pPr>
              <a:defRPr/>
            </a:pPr>
            <a:fld id="{9C591ADE-AABB-4EC8-B485-B61F3F17405C}" type="slidenum">
              <a:rPr lang="en-CA"/>
              <a:pPr>
                <a:defRPr/>
              </a:pPr>
              <a:t>‹#›</a:t>
            </a:fld>
            <a:endParaRPr lang="en-CA"/>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8750"/>
            <a:ext cx="8229600" cy="12588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p:txBody>
          <a:bodyPr/>
          <a:lstStyle>
            <a:lvl1pPr>
              <a:defRPr/>
            </a:lvl1pPr>
          </a:lstStyle>
          <a:p>
            <a:pPr>
              <a:defRPr/>
            </a:pPr>
            <a:endParaRPr lang="en-CA"/>
          </a:p>
        </p:txBody>
      </p:sp>
      <p:sp>
        <p:nvSpPr>
          <p:cNvPr id="7" name="Footer Placeholder 4"/>
          <p:cNvSpPr>
            <a:spLocks noGrp="1"/>
          </p:cNvSpPr>
          <p:nvPr>
            <p:ph type="ftr" sz="quarter" idx="11"/>
          </p:nvPr>
        </p:nvSpPr>
        <p:spPr/>
        <p:txBody>
          <a:bodyPr/>
          <a:lstStyle>
            <a:lvl1pPr>
              <a:defRPr/>
            </a:lvl1pPr>
          </a:lstStyle>
          <a:p>
            <a:pPr>
              <a:defRPr/>
            </a:pPr>
            <a:endParaRPr lang="en-CA"/>
          </a:p>
        </p:txBody>
      </p:sp>
      <p:sp>
        <p:nvSpPr>
          <p:cNvPr id="8" name="Slide Number Placeholder 5"/>
          <p:cNvSpPr>
            <a:spLocks noGrp="1"/>
          </p:cNvSpPr>
          <p:nvPr>
            <p:ph type="sldNum" sz="quarter" idx="12"/>
          </p:nvPr>
        </p:nvSpPr>
        <p:spPr/>
        <p:txBody>
          <a:bodyPr/>
          <a:lstStyle>
            <a:lvl1pPr>
              <a:defRPr/>
            </a:lvl1pPr>
          </a:lstStyle>
          <a:p>
            <a:pPr>
              <a:defRPr/>
            </a:pPr>
            <a:fld id="{799971B7-173D-41C3-83AB-DE6735822FDC}" type="slidenum">
              <a:rPr lang="en-CA"/>
              <a:pPr>
                <a:defRPr/>
              </a:pPr>
              <a:t>‹#›</a:t>
            </a:fld>
            <a:endParaRPr lang="en-CA"/>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endParaRPr lang="en-US" noProof="0" smtClean="0"/>
          </a:p>
        </p:txBody>
      </p:sp>
      <p:sp>
        <p:nvSpPr>
          <p:cNvPr id="4" name="Date Placeholder 3"/>
          <p:cNvSpPr>
            <a:spLocks noGrp="1"/>
          </p:cNvSpPr>
          <p:nvPr>
            <p:ph type="dt" sz="half" idx="10"/>
          </p:nvPr>
        </p:nvSpPr>
        <p:spPr/>
        <p:txBody>
          <a:bodyPr/>
          <a:lstStyle>
            <a:lvl1pPr>
              <a:defRPr/>
            </a:lvl1pPr>
          </a:lstStyle>
          <a:p>
            <a:pPr>
              <a:defRPr/>
            </a:pPr>
            <a:endParaRPr lang="en-CA"/>
          </a:p>
        </p:txBody>
      </p:sp>
      <p:sp>
        <p:nvSpPr>
          <p:cNvPr id="5" name="Footer Placeholder 4"/>
          <p:cNvSpPr>
            <a:spLocks noGrp="1"/>
          </p:cNvSpPr>
          <p:nvPr>
            <p:ph type="ftr" sz="quarter" idx="11"/>
          </p:nvPr>
        </p:nvSpPr>
        <p:spPr/>
        <p:txBody>
          <a:bodyPr/>
          <a:lstStyle>
            <a:lvl1pPr>
              <a:defRPr/>
            </a:lvl1pPr>
          </a:lstStyle>
          <a:p>
            <a:pPr>
              <a:defRPr/>
            </a:pPr>
            <a:endParaRPr lang="en-CA"/>
          </a:p>
        </p:txBody>
      </p:sp>
      <p:sp>
        <p:nvSpPr>
          <p:cNvPr id="6" name="Slide Number Placeholder 5"/>
          <p:cNvSpPr>
            <a:spLocks noGrp="1"/>
          </p:cNvSpPr>
          <p:nvPr>
            <p:ph type="sldNum" sz="quarter" idx="12"/>
          </p:nvPr>
        </p:nvSpPr>
        <p:spPr/>
        <p:txBody>
          <a:bodyPr/>
          <a:lstStyle>
            <a:lvl1pPr>
              <a:defRPr/>
            </a:lvl1pPr>
          </a:lstStyle>
          <a:p>
            <a:pPr>
              <a:defRPr/>
            </a:pPr>
            <a:fld id="{29353861-79C9-410B-81C2-F3620A30129C}" type="slidenum">
              <a:rPr lang="en-CA"/>
              <a:pPr>
                <a:defRPr/>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7" name="Rectangle 6"/>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2" name="Title Placeholder 1"/>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lang="en-US" smtClean="0"/>
              <a:t>Click to edit Master title style</a:t>
            </a:r>
            <a:endParaRPr lang="en-US"/>
          </a:p>
        </p:txBody>
      </p:sp>
      <p:sp>
        <p:nvSpPr>
          <p:cNvPr id="2053" name="Text Placeholder 2"/>
          <p:cNvSpPr>
            <a:spLocks noGrp="1"/>
          </p:cNvSpPr>
          <p:nvPr>
            <p:ph type="body" idx="1"/>
          </p:nvPr>
        </p:nvSpPr>
        <p:spPr bwMode="auto">
          <a:xfrm>
            <a:off x="457200" y="1774825"/>
            <a:ext cx="8229600" cy="4625975"/>
          </a:xfrm>
          <a:prstGeom prst="rect">
            <a:avLst/>
          </a:prstGeom>
          <a:noFill/>
          <a:ln w="9525">
            <a:noFill/>
            <a:miter lim="800000"/>
            <a:headEnd/>
            <a:tailEnd/>
          </a:ln>
        </p:spPr>
        <p:txBody>
          <a:bodyPr vert="horz" wrap="square" lIns="54864" tIns="9144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77000"/>
            <a:ext cx="2133600" cy="274638"/>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pPr>
              <a:defRPr/>
            </a:pPr>
            <a:endParaRPr lang="en-CA"/>
          </a:p>
        </p:txBody>
      </p:sp>
      <p:sp>
        <p:nvSpPr>
          <p:cNvPr id="5" name="Footer Placeholder 4"/>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pPr>
              <a:defRPr/>
            </a:pPr>
            <a:endParaRPr lang="en-CA"/>
          </a:p>
        </p:txBody>
      </p:sp>
      <p:sp>
        <p:nvSpPr>
          <p:cNvPr id="6" name="Slide Number Placeholder 5"/>
          <p:cNvSpPr>
            <a:spLocks noGrp="1"/>
          </p:cNvSpPr>
          <p:nvPr>
            <p:ph type="sldNum" sz="quarter" idx="4"/>
          </p:nvPr>
        </p:nvSpPr>
        <p:spPr>
          <a:xfrm>
            <a:off x="8204200" y="6477000"/>
            <a:ext cx="733425" cy="274638"/>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pPr>
              <a:defRPr/>
            </a:pPr>
            <a:fld id="{37FFECA7-B265-4575-A788-6F61FF519B92}" type="slidenum">
              <a:rPr lang="en-CA"/>
              <a:pPr>
                <a:defRPr/>
              </a:pPr>
              <a:t>‹#›</a:t>
            </a:fld>
            <a:endParaRPr lang="en-CA"/>
          </a:p>
        </p:txBody>
      </p:sp>
    </p:spTree>
  </p:cSld>
  <p:clrMap bg1="lt1" tx1="dk1" bg2="lt2" tx2="dk2" accent1="accent1" accent2="accent2" accent3="accent3" accent4="accent4" accent5="accent5" accent6="accent6" hlink="hlink" folHlink="folHlink"/>
  <p:sldLayoutIdLst>
    <p:sldLayoutId id="2147488007" r:id="rId1"/>
    <p:sldLayoutId id="2147487999" r:id="rId2"/>
    <p:sldLayoutId id="2147488008" r:id="rId3"/>
    <p:sldLayoutId id="2147488000" r:id="rId4"/>
    <p:sldLayoutId id="2147488001" r:id="rId5"/>
    <p:sldLayoutId id="2147488002" r:id="rId6"/>
    <p:sldLayoutId id="2147488009" r:id="rId7"/>
    <p:sldLayoutId id="2147488010" r:id="rId8"/>
    <p:sldLayoutId id="2147488011" r:id="rId9"/>
    <p:sldLayoutId id="2147488003" r:id="rId10"/>
    <p:sldLayoutId id="2147488012" r:id="rId11"/>
    <p:sldLayoutId id="2147488004" r:id="rId12"/>
    <p:sldLayoutId id="2147488005" r:id="rId13"/>
    <p:sldLayoutId id="2147488006" r:id="rId14"/>
  </p:sldLayoutIdLst>
  <p:txStyles>
    <p:titleStyle>
      <a:lvl1pPr algn="l" rtl="0" eaLnBrk="0" fontAlgn="base" hangingPunct="0">
        <a:spcBef>
          <a:spcPct val="0"/>
        </a:spcBef>
        <a:spcAft>
          <a:spcPct val="0"/>
        </a:spcAft>
        <a:defRPr sz="4500" b="1" kern="1200">
          <a:solidFill>
            <a:srgbClr val="FFC800"/>
          </a:solidFill>
          <a:latin typeface="+mj-lt"/>
          <a:ea typeface="+mj-ea"/>
          <a:cs typeface="+mj-cs"/>
        </a:defRPr>
      </a:lvl1pPr>
      <a:lvl2pPr algn="l" rtl="0" eaLnBrk="0" fontAlgn="base" hangingPunct="0">
        <a:spcBef>
          <a:spcPct val="0"/>
        </a:spcBef>
        <a:spcAft>
          <a:spcPct val="0"/>
        </a:spcAft>
        <a:defRPr sz="4500" b="1">
          <a:solidFill>
            <a:srgbClr val="FFC800"/>
          </a:solidFill>
          <a:latin typeface="Corbel" pitchFamily="34" charset="0"/>
        </a:defRPr>
      </a:lvl2pPr>
      <a:lvl3pPr algn="l" rtl="0" eaLnBrk="0" fontAlgn="base" hangingPunct="0">
        <a:spcBef>
          <a:spcPct val="0"/>
        </a:spcBef>
        <a:spcAft>
          <a:spcPct val="0"/>
        </a:spcAft>
        <a:defRPr sz="4500" b="1">
          <a:solidFill>
            <a:srgbClr val="FFC800"/>
          </a:solidFill>
          <a:latin typeface="Corbel" pitchFamily="34" charset="0"/>
        </a:defRPr>
      </a:lvl3pPr>
      <a:lvl4pPr algn="l" rtl="0" eaLnBrk="0" fontAlgn="base" hangingPunct="0">
        <a:spcBef>
          <a:spcPct val="0"/>
        </a:spcBef>
        <a:spcAft>
          <a:spcPct val="0"/>
        </a:spcAft>
        <a:defRPr sz="4500" b="1">
          <a:solidFill>
            <a:srgbClr val="FFC800"/>
          </a:solidFill>
          <a:latin typeface="Corbel" pitchFamily="34" charset="0"/>
        </a:defRPr>
      </a:lvl4pPr>
      <a:lvl5pPr algn="l" rtl="0" eaLnBrk="0" fontAlgn="base" hangingPunct="0">
        <a:spcBef>
          <a:spcPct val="0"/>
        </a:spcBef>
        <a:spcAft>
          <a:spcPct val="0"/>
        </a:spcAft>
        <a:defRPr sz="4500" b="1">
          <a:solidFill>
            <a:srgbClr val="FFC800"/>
          </a:solidFill>
          <a:latin typeface="Corbel" pitchFamily="34" charset="0"/>
        </a:defRPr>
      </a:lvl5pPr>
      <a:lvl6pPr marL="457200" algn="l" rtl="0" fontAlgn="base">
        <a:spcBef>
          <a:spcPct val="0"/>
        </a:spcBef>
        <a:spcAft>
          <a:spcPct val="0"/>
        </a:spcAft>
        <a:defRPr sz="4500" b="1">
          <a:solidFill>
            <a:srgbClr val="FFC800"/>
          </a:solidFill>
          <a:latin typeface="Corbel" pitchFamily="34" charset="0"/>
        </a:defRPr>
      </a:lvl6pPr>
      <a:lvl7pPr marL="914400" algn="l" rtl="0" fontAlgn="base">
        <a:spcBef>
          <a:spcPct val="0"/>
        </a:spcBef>
        <a:spcAft>
          <a:spcPct val="0"/>
        </a:spcAft>
        <a:defRPr sz="4500" b="1">
          <a:solidFill>
            <a:srgbClr val="FFC800"/>
          </a:solidFill>
          <a:latin typeface="Corbel" pitchFamily="34" charset="0"/>
        </a:defRPr>
      </a:lvl7pPr>
      <a:lvl8pPr marL="1371600" algn="l" rtl="0" fontAlgn="base">
        <a:spcBef>
          <a:spcPct val="0"/>
        </a:spcBef>
        <a:spcAft>
          <a:spcPct val="0"/>
        </a:spcAft>
        <a:defRPr sz="4500" b="1">
          <a:solidFill>
            <a:srgbClr val="FFC800"/>
          </a:solidFill>
          <a:latin typeface="Corbel" pitchFamily="34" charset="0"/>
        </a:defRPr>
      </a:lvl8pPr>
      <a:lvl9pPr marL="1828800" algn="l" rtl="0" fontAlgn="base">
        <a:spcBef>
          <a:spcPct val="0"/>
        </a:spcBef>
        <a:spcAft>
          <a:spcPct val="0"/>
        </a:spcAft>
        <a:defRPr sz="4500" b="1">
          <a:solidFill>
            <a:srgbClr val="FFC800"/>
          </a:solidFill>
          <a:latin typeface="Corbel" pitchFamily="34" charset="0"/>
        </a:defRPr>
      </a:lvl9pPr>
      <a:extLst/>
    </p:titleStyle>
    <p:bodyStyle>
      <a:lvl1pPr marL="438150" indent="-319088" algn="l" rtl="0" eaLnBrk="0" fontAlgn="base" hangingPunct="0">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eaLnBrk="0" fontAlgn="base" hangingPunct="0">
        <a:spcBef>
          <a:spcPct val="20000"/>
        </a:spcBef>
        <a:spcAft>
          <a:spcPct val="0"/>
        </a:spcAft>
        <a:buClr>
          <a:srgbClr val="E66C7D"/>
        </a:buClr>
        <a:buFont typeface="Arial" charset="0"/>
        <a:buChar char="▪"/>
        <a:defRPr sz="2400" kern="1200">
          <a:solidFill>
            <a:schemeClr val="tx1"/>
          </a:solidFill>
          <a:latin typeface="+mn-lt"/>
          <a:ea typeface="+mn-ea"/>
          <a:cs typeface="+mn-cs"/>
        </a:defRPr>
      </a:lvl3pPr>
      <a:lvl4pPr marL="1216025" indent="-182563" algn="l" rtl="0" eaLnBrk="0" fontAlgn="base" hangingPunct="0">
        <a:spcBef>
          <a:spcPct val="20000"/>
        </a:spcBef>
        <a:spcAft>
          <a:spcPct val="0"/>
        </a:spcAft>
        <a:buClr>
          <a:srgbClr val="6BB76D"/>
        </a:buClr>
        <a:buFont typeface="Arial" charset="0"/>
        <a:buChar char="▪"/>
        <a:defRPr sz="2000" kern="1200">
          <a:solidFill>
            <a:schemeClr val="tx1"/>
          </a:solidFill>
          <a:latin typeface="+mn-lt"/>
          <a:ea typeface="+mn-ea"/>
          <a:cs typeface="+mn-cs"/>
        </a:defRPr>
      </a:lvl4pPr>
      <a:lvl5pPr marL="1425575" indent="-182563" algn="l" rtl="0" eaLnBrk="0" fontAlgn="base" hangingPunct="0">
        <a:spcBef>
          <a:spcPct val="20000"/>
        </a:spcBef>
        <a:spcAft>
          <a:spcPct val="0"/>
        </a:spcAft>
        <a:buClr>
          <a:srgbClr val="E88651"/>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13.wmf"/><Relationship Id="rId4" Type="http://schemas.openxmlformats.org/officeDocument/2006/relationships/image" Target="../media/image12.wmf"/></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28.jpeg"/><Relationship Id="rId4" Type="http://schemas.openxmlformats.org/officeDocument/2006/relationships/image" Target="../media/image27.wm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37.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www.yrdsb.ca/" TargetMode="External"/><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39.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8002" name="Rectangle 2"/>
          <p:cNvSpPr>
            <a:spLocks noGrp="1" noChangeArrowheads="1"/>
          </p:cNvSpPr>
          <p:nvPr>
            <p:ph type="ctrTitle"/>
          </p:nvPr>
        </p:nvSpPr>
        <p:spPr>
          <a:xfrm>
            <a:off x="0" y="332656"/>
            <a:ext cx="9144000" cy="1673352"/>
          </a:xfrm>
        </p:spPr>
        <p:txBody>
          <a:bodyPr/>
          <a:lstStyle/>
          <a:p>
            <a:pPr algn="ctr" eaLnBrk="1" fontAlgn="auto" hangingPunct="1">
              <a:spcAft>
                <a:spcPts val="0"/>
              </a:spcAft>
              <a:defRPr/>
            </a:pPr>
            <a:r>
              <a:rPr lang="en-CA" sz="4000" dirty="0" err="1" smtClean="0">
                <a:solidFill>
                  <a:schemeClr val="accent1">
                    <a:satMod val="150000"/>
                  </a:schemeClr>
                </a:solidFill>
                <a:latin typeface="Franklin Gothic Book" pitchFamily="34" charset="0"/>
              </a:rPr>
              <a:t>Bienvenue</a:t>
            </a:r>
            <a:r>
              <a:rPr lang="en-CA" sz="4000" dirty="0" smtClean="0">
                <a:solidFill>
                  <a:schemeClr val="accent1">
                    <a:satMod val="150000"/>
                  </a:schemeClr>
                </a:solidFill>
                <a:latin typeface="Franklin Gothic Book" pitchFamily="34" charset="0"/>
              </a:rPr>
              <a:t> à </a:t>
            </a:r>
            <a:r>
              <a:rPr lang="en-CA" sz="4000" dirty="0" err="1" smtClean="0">
                <a:solidFill>
                  <a:schemeClr val="accent1">
                    <a:satMod val="150000"/>
                  </a:schemeClr>
                </a:solidFill>
                <a:latin typeface="Franklin Gothic Book" pitchFamily="34" charset="0"/>
              </a:rPr>
              <a:t>l’école</a:t>
            </a:r>
            <a:r>
              <a:rPr lang="en-CA" sz="4000" dirty="0" smtClean="0">
                <a:solidFill>
                  <a:schemeClr val="accent1">
                    <a:satMod val="150000"/>
                  </a:schemeClr>
                </a:solidFill>
                <a:latin typeface="Franklin Gothic Book" pitchFamily="34" charset="0"/>
              </a:rPr>
              <a:t> </a:t>
            </a:r>
            <a:r>
              <a:rPr lang="en-CA" sz="4000" dirty="0" err="1" smtClean="0">
                <a:solidFill>
                  <a:schemeClr val="accent1">
                    <a:satMod val="150000"/>
                  </a:schemeClr>
                </a:solidFill>
                <a:latin typeface="Franklin Gothic Book" pitchFamily="34" charset="0"/>
              </a:rPr>
              <a:t>Secondaire</a:t>
            </a:r>
            <a:r>
              <a:rPr lang="en-CA" sz="4000" dirty="0" smtClean="0">
                <a:solidFill>
                  <a:schemeClr val="accent1">
                    <a:satMod val="150000"/>
                  </a:schemeClr>
                </a:solidFill>
                <a:latin typeface="Franklin Gothic Book" pitchFamily="34" charset="0"/>
              </a:rPr>
              <a:t/>
            </a:r>
            <a:br>
              <a:rPr lang="en-CA" sz="4000" dirty="0" smtClean="0">
                <a:solidFill>
                  <a:schemeClr val="accent1">
                    <a:satMod val="150000"/>
                  </a:schemeClr>
                </a:solidFill>
                <a:latin typeface="Franklin Gothic Book" pitchFamily="34" charset="0"/>
              </a:rPr>
            </a:br>
            <a:r>
              <a:rPr lang="en-CA" sz="4000" dirty="0" smtClean="0">
                <a:solidFill>
                  <a:schemeClr val="accent1">
                    <a:satMod val="150000"/>
                  </a:schemeClr>
                </a:solidFill>
                <a:latin typeface="Franklin Gothic Book" pitchFamily="34" charset="0"/>
              </a:rPr>
              <a:t>Pierre Elliott Trudeau High School</a:t>
            </a:r>
          </a:p>
        </p:txBody>
      </p:sp>
      <p:sp>
        <p:nvSpPr>
          <p:cNvPr id="9219" name="Rectangle 3"/>
          <p:cNvSpPr>
            <a:spLocks noGrp="1" noChangeArrowheads="1"/>
          </p:cNvSpPr>
          <p:nvPr>
            <p:ph type="subTitle" idx="1"/>
          </p:nvPr>
        </p:nvSpPr>
        <p:spPr>
          <a:xfrm>
            <a:off x="539750" y="2792413"/>
            <a:ext cx="3887788" cy="1500187"/>
          </a:xfrm>
        </p:spPr>
        <p:txBody>
          <a:bodyPr/>
          <a:lstStyle/>
          <a:p>
            <a:pPr algn="ctr" eaLnBrk="1" hangingPunct="1">
              <a:lnSpc>
                <a:spcPct val="80000"/>
              </a:lnSpc>
              <a:buFontTx/>
              <a:buNone/>
            </a:pPr>
            <a:r>
              <a:rPr lang="en-CA" sz="2800" dirty="0" smtClean="0">
                <a:latin typeface="Franklin Gothic Book" pitchFamily="34" charset="0"/>
              </a:rPr>
              <a:t>Course Selection for the Students in the </a:t>
            </a:r>
          </a:p>
          <a:p>
            <a:pPr algn="ctr" eaLnBrk="1" hangingPunct="1">
              <a:lnSpc>
                <a:spcPct val="80000"/>
              </a:lnSpc>
              <a:buFontTx/>
              <a:buNone/>
            </a:pPr>
            <a:r>
              <a:rPr lang="en-CA" sz="2800" dirty="0" smtClean="0">
                <a:latin typeface="Franklin Gothic Book" pitchFamily="34" charset="0"/>
              </a:rPr>
              <a:t>French Immersion (FI) Program</a:t>
            </a:r>
          </a:p>
          <a:p>
            <a:pPr algn="ctr" eaLnBrk="1" hangingPunct="1">
              <a:lnSpc>
                <a:spcPct val="80000"/>
              </a:lnSpc>
              <a:buFontTx/>
              <a:buNone/>
            </a:pPr>
            <a:r>
              <a:rPr lang="en-CA" sz="2800" i="1" dirty="0" smtClean="0"/>
              <a:t>September 2016</a:t>
            </a:r>
          </a:p>
        </p:txBody>
      </p:sp>
      <p:pic>
        <p:nvPicPr>
          <p:cNvPr id="9220" name="Picture 4" descr="DSC00848"/>
          <p:cNvPicPr>
            <a:picLocks noChangeAspect="1" noChangeArrowheads="1"/>
          </p:cNvPicPr>
          <p:nvPr/>
        </p:nvPicPr>
        <p:blipFill>
          <a:blip r:embed="rId3" cstate="print"/>
          <a:srcRect/>
          <a:stretch>
            <a:fillRect/>
          </a:stretch>
        </p:blipFill>
        <p:spPr bwMode="auto">
          <a:xfrm>
            <a:off x="5003800" y="2060575"/>
            <a:ext cx="3810000" cy="2857500"/>
          </a:xfrm>
          <a:prstGeom prst="rect">
            <a:avLst/>
          </a:prstGeom>
          <a:noFill/>
          <a:ln w="9525">
            <a:noFill/>
            <a:miter lim="800000"/>
            <a:headEnd/>
            <a:tailEnd/>
          </a:ln>
        </p:spPr>
      </p:pic>
      <p:sp>
        <p:nvSpPr>
          <p:cNvPr id="5" name="Rectangle 4"/>
          <p:cNvSpPr/>
          <p:nvPr/>
        </p:nvSpPr>
        <p:spPr>
          <a:xfrm>
            <a:off x="0" y="5229225"/>
            <a:ext cx="9144000" cy="162877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44624"/>
            <a:ext cx="9144000" cy="1252728"/>
          </a:xfrm>
        </p:spPr>
        <p:txBody>
          <a:bodyPr>
            <a:noAutofit/>
          </a:bodyPr>
          <a:lstStyle/>
          <a:p>
            <a:pPr algn="ctr" eaLnBrk="1" hangingPunct="1">
              <a:defRPr/>
            </a:pPr>
            <a:r>
              <a:rPr lang="en-US" sz="4100" dirty="0" smtClean="0">
                <a:solidFill>
                  <a:srgbClr val="E6A400"/>
                </a:solidFill>
                <a:latin typeface="Franklin Gothic Book" pitchFamily="34" charset="0"/>
              </a:rPr>
              <a:t>The Student Support Centre</a:t>
            </a:r>
            <a:br>
              <a:rPr lang="en-US" sz="4100" dirty="0" smtClean="0">
                <a:solidFill>
                  <a:srgbClr val="E6A400"/>
                </a:solidFill>
                <a:latin typeface="Franklin Gothic Book" pitchFamily="34" charset="0"/>
              </a:rPr>
            </a:br>
            <a:r>
              <a:rPr lang="en-US" sz="3200" dirty="0" smtClean="0">
                <a:solidFill>
                  <a:srgbClr val="E6A400"/>
                </a:solidFill>
                <a:latin typeface="Franklin Gothic Book" pitchFamily="34" charset="0"/>
              </a:rPr>
              <a:t>Room 116</a:t>
            </a:r>
            <a:endParaRPr lang="en-US" sz="3200" dirty="0">
              <a:solidFill>
                <a:srgbClr val="E6A400"/>
              </a:solidFill>
              <a:latin typeface="Franklin Gothic Book" pitchFamily="34" charset="0"/>
            </a:endParaRPr>
          </a:p>
        </p:txBody>
      </p:sp>
      <p:sp>
        <p:nvSpPr>
          <p:cNvPr id="13315" name="Content Placeholder 4"/>
          <p:cNvSpPr>
            <a:spLocks noGrp="1"/>
          </p:cNvSpPr>
          <p:nvPr>
            <p:ph idx="1"/>
          </p:nvPr>
        </p:nvSpPr>
        <p:spPr>
          <a:xfrm>
            <a:off x="457200" y="1682750"/>
            <a:ext cx="8229600" cy="4625975"/>
          </a:xfrm>
        </p:spPr>
        <p:txBody>
          <a:bodyPr/>
          <a:lstStyle/>
          <a:p>
            <a:pPr marL="0" eaLnBrk="1" hangingPunct="1">
              <a:buFont typeface="Wingdings 2" pitchFamily="18" charset="2"/>
              <a:buNone/>
            </a:pPr>
            <a:r>
              <a:rPr lang="en-US" smtClean="0">
                <a:latin typeface="Franklin Gothic Book" pitchFamily="34" charset="0"/>
              </a:rPr>
              <a:t>This room is a place for students to come and</a:t>
            </a:r>
          </a:p>
          <a:p>
            <a:pPr marL="0" eaLnBrk="1" hangingPunct="1">
              <a:buFont typeface="Wingdings 2" pitchFamily="18" charset="2"/>
              <a:buNone/>
            </a:pPr>
            <a:r>
              <a:rPr lang="en-US" smtClean="0">
                <a:latin typeface="Franklin Gothic Book" pitchFamily="34" charset="0"/>
              </a:rPr>
              <a:t>get help with school work, a place to stop in for a while to de-stress, as well as to get assistance from caring adults. Open all day, for everyone.</a:t>
            </a:r>
          </a:p>
        </p:txBody>
      </p:sp>
      <p:pic>
        <p:nvPicPr>
          <p:cNvPr id="13316" name="Picture 3" descr="C:\Users\tazmeen.jajbhay\AppData\Local\Microsoft\Windows\Temporary Internet Files\Content.IE5\0Z4QB2SS\6_ultimate_sack_foam_bean_bag_chair_for_100_21381593[1].jpg"/>
          <p:cNvPicPr>
            <a:picLocks noChangeAspect="1" noChangeArrowheads="1"/>
          </p:cNvPicPr>
          <p:nvPr/>
        </p:nvPicPr>
        <p:blipFill>
          <a:blip r:embed="rId2" cstate="print"/>
          <a:srcRect/>
          <a:stretch>
            <a:fillRect/>
          </a:stretch>
        </p:blipFill>
        <p:spPr bwMode="auto">
          <a:xfrm>
            <a:off x="381000" y="4495800"/>
            <a:ext cx="2270125" cy="2095500"/>
          </a:xfrm>
          <a:prstGeom prst="rect">
            <a:avLst/>
          </a:prstGeom>
          <a:noFill/>
          <a:ln w="9525">
            <a:noFill/>
            <a:miter lim="800000"/>
            <a:headEnd/>
            <a:tailEnd/>
          </a:ln>
        </p:spPr>
      </p:pic>
      <p:pic>
        <p:nvPicPr>
          <p:cNvPr id="13317" name="Picture 2" descr="C:\Users\tazmeen.jajbhay\AppData\Local\Microsoft\Windows\Temporary Internet Files\Content.IE5\0Z4QB2SS\what-is-a-computer-monitor2[1].jpg"/>
          <p:cNvPicPr>
            <a:picLocks noChangeAspect="1" noChangeArrowheads="1"/>
          </p:cNvPicPr>
          <p:nvPr/>
        </p:nvPicPr>
        <p:blipFill>
          <a:blip r:embed="rId3" cstate="print"/>
          <a:srcRect/>
          <a:stretch>
            <a:fillRect/>
          </a:stretch>
        </p:blipFill>
        <p:spPr bwMode="auto">
          <a:xfrm>
            <a:off x="6400800" y="4114800"/>
            <a:ext cx="2362200" cy="2362200"/>
          </a:xfrm>
          <a:prstGeom prst="rect">
            <a:avLst/>
          </a:prstGeom>
          <a:noFill/>
          <a:ln w="9525">
            <a:noFill/>
            <a:miter lim="800000"/>
            <a:headEnd/>
            <a:tailEnd/>
          </a:ln>
        </p:spPr>
      </p:pic>
      <p:pic>
        <p:nvPicPr>
          <p:cNvPr id="13318" name="Picture 3" descr="C:\Users\tazmeen.jajbhay\AppData\Local\Microsoft\Windows\Temporary Internet Files\Content.IE5\0Z4QB2SS\sa1_collaborate[1].gif"/>
          <p:cNvPicPr>
            <a:picLocks noChangeAspect="1" noChangeArrowheads="1"/>
          </p:cNvPicPr>
          <p:nvPr/>
        </p:nvPicPr>
        <p:blipFill>
          <a:blip r:embed="rId4" cstate="print"/>
          <a:srcRect/>
          <a:stretch>
            <a:fillRect/>
          </a:stretch>
        </p:blipFill>
        <p:spPr bwMode="auto">
          <a:xfrm>
            <a:off x="3021013" y="4495800"/>
            <a:ext cx="3009900" cy="1943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096" y="188640"/>
            <a:ext cx="8915400" cy="1143000"/>
          </a:xfrm>
        </p:spPr>
        <p:txBody>
          <a:bodyPr/>
          <a:lstStyle/>
          <a:p>
            <a:pPr algn="ctr" eaLnBrk="1" hangingPunct="1">
              <a:tabLst>
                <a:tab pos="5951538" algn="l"/>
              </a:tabLst>
              <a:defRPr/>
            </a:pPr>
            <a:r>
              <a:rPr lang="en-US" sz="3200" i="1" dirty="0" smtClean="0">
                <a:solidFill>
                  <a:srgbClr val="E6A400"/>
                </a:solidFill>
                <a:latin typeface="Franklin Gothic Book" pitchFamily="34" charset="0"/>
              </a:rPr>
              <a:t>Let room 116 be your home away from home….</a:t>
            </a:r>
            <a:endParaRPr lang="en-US" sz="3200" i="1" dirty="0">
              <a:solidFill>
                <a:srgbClr val="E6A400"/>
              </a:solidFill>
              <a:latin typeface="Franklin Gothic Book" pitchFamily="34" charset="0"/>
            </a:endParaRPr>
          </a:p>
        </p:txBody>
      </p:sp>
      <p:sp>
        <p:nvSpPr>
          <p:cNvPr id="14339" name="Content Placeholder 2"/>
          <p:cNvSpPr>
            <a:spLocks noGrp="1"/>
          </p:cNvSpPr>
          <p:nvPr>
            <p:ph idx="1"/>
          </p:nvPr>
        </p:nvSpPr>
        <p:spPr>
          <a:xfrm>
            <a:off x="107950" y="1628775"/>
            <a:ext cx="8856663" cy="4772025"/>
          </a:xfrm>
        </p:spPr>
        <p:txBody>
          <a:bodyPr/>
          <a:lstStyle/>
          <a:p>
            <a:pPr eaLnBrk="1" hangingPunct="1"/>
            <a:r>
              <a:rPr lang="en-US" smtClean="0">
                <a:latin typeface="Franklin Gothic Book" pitchFamily="34" charset="0"/>
              </a:rPr>
              <a:t>Basketball, foozeball, air-hockey, board games, bean-bag chairs, fridge, microwave, carpets, books, computers, and school supplies</a:t>
            </a:r>
          </a:p>
          <a:p>
            <a:pPr eaLnBrk="1" hangingPunct="1"/>
            <a:r>
              <a:rPr lang="en-US" smtClean="0">
                <a:latin typeface="Franklin Gothic Book" pitchFamily="34" charset="0"/>
              </a:rPr>
              <a:t>Girls Group, Co-ed Group, Boys Group</a:t>
            </a:r>
          </a:p>
          <a:p>
            <a:pPr eaLnBrk="1" hangingPunct="1"/>
            <a:r>
              <a:rPr lang="en-US" smtClean="0">
                <a:latin typeface="Franklin Gothic Book" pitchFamily="34" charset="0"/>
              </a:rPr>
              <a:t>Conferences, Trips and Events designed to help you enjoy and get support during your first year at high school</a:t>
            </a:r>
          </a:p>
        </p:txBody>
      </p:sp>
      <p:pic>
        <p:nvPicPr>
          <p:cNvPr id="14340" name="Picture 2" descr="C:\Users\tazmeen.jajbhay\AppData\Local\Microsoft\Windows\Temporary Internet Files\Content.IE5\BHPUH5J0\Basketball_through_hoop[1].jpg"/>
          <p:cNvPicPr>
            <a:picLocks noChangeAspect="1" noChangeArrowheads="1"/>
          </p:cNvPicPr>
          <p:nvPr/>
        </p:nvPicPr>
        <p:blipFill>
          <a:blip r:embed="rId2" cstate="print"/>
          <a:srcRect/>
          <a:stretch>
            <a:fillRect/>
          </a:stretch>
        </p:blipFill>
        <p:spPr bwMode="auto">
          <a:xfrm>
            <a:off x="6156325" y="5300663"/>
            <a:ext cx="2303463" cy="1243012"/>
          </a:xfrm>
          <a:prstGeom prst="rect">
            <a:avLst/>
          </a:prstGeom>
          <a:noFill/>
          <a:ln w="9525">
            <a:noFill/>
            <a:miter lim="800000"/>
            <a:headEnd/>
            <a:tailEnd/>
          </a:ln>
        </p:spPr>
      </p:pic>
      <p:pic>
        <p:nvPicPr>
          <p:cNvPr id="14341" name="Picture 4" descr="C:\Users\tazmeen.jajbhay\AppData\Local\Microsoft\Windows\Temporary Internet Files\Content.IE5\BHPUH5J0\medium_xk2njfdjti4l0qedze6ckhc8xhspxhgbyaueuemhcg_post-foosball-table_1[1].jpg"/>
          <p:cNvPicPr>
            <a:picLocks noChangeAspect="1" noChangeArrowheads="1"/>
          </p:cNvPicPr>
          <p:nvPr/>
        </p:nvPicPr>
        <p:blipFill>
          <a:blip r:embed="rId3" cstate="print"/>
          <a:srcRect/>
          <a:stretch>
            <a:fillRect/>
          </a:stretch>
        </p:blipFill>
        <p:spPr bwMode="auto">
          <a:xfrm>
            <a:off x="3563938" y="5300663"/>
            <a:ext cx="2520950" cy="1250950"/>
          </a:xfrm>
          <a:prstGeom prst="rect">
            <a:avLst/>
          </a:prstGeom>
          <a:noFill/>
          <a:ln w="9525">
            <a:noFill/>
            <a:miter lim="800000"/>
            <a:headEnd/>
            <a:tailEnd/>
          </a:ln>
        </p:spPr>
      </p:pic>
      <p:pic>
        <p:nvPicPr>
          <p:cNvPr id="14342" name="Picture 2" descr="C:\Users\tazmeen.jajbhay\AppData\Local\Microsoft\Windows\Temporary Internet Files\Content.IE5\BHPUH5J0\chess1[1].jpg"/>
          <p:cNvPicPr>
            <a:picLocks noChangeAspect="1" noChangeArrowheads="1"/>
          </p:cNvPicPr>
          <p:nvPr/>
        </p:nvPicPr>
        <p:blipFill>
          <a:blip r:embed="rId4" cstate="print"/>
          <a:srcRect/>
          <a:stretch>
            <a:fillRect/>
          </a:stretch>
        </p:blipFill>
        <p:spPr bwMode="auto">
          <a:xfrm>
            <a:off x="1258888" y="5300663"/>
            <a:ext cx="2233612" cy="12239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0" y="333375"/>
            <a:ext cx="9144000" cy="1216025"/>
          </a:xfrm>
        </p:spPr>
        <p:txBody>
          <a:bodyPr/>
          <a:lstStyle/>
          <a:p>
            <a:pPr algn="ctr" eaLnBrk="1" fontAlgn="auto" hangingPunct="1">
              <a:spcAft>
                <a:spcPts val="0"/>
              </a:spcAft>
              <a:defRPr/>
            </a:pPr>
            <a:r>
              <a:rPr lang="en-CA" dirty="0" smtClean="0">
                <a:solidFill>
                  <a:srgbClr val="E6A400"/>
                </a:solidFill>
                <a:latin typeface="Franklin Gothic Book" pitchFamily="34" charset="0"/>
              </a:rPr>
              <a:t>Programs at Trudeau</a:t>
            </a:r>
          </a:p>
        </p:txBody>
      </p:sp>
      <p:sp>
        <p:nvSpPr>
          <p:cNvPr id="12" name="TextBox 11"/>
          <p:cNvSpPr txBox="1"/>
          <p:nvPr/>
        </p:nvSpPr>
        <p:spPr>
          <a:xfrm>
            <a:off x="684213" y="1989138"/>
            <a:ext cx="7775575" cy="2954337"/>
          </a:xfrm>
          <a:prstGeom prst="rect">
            <a:avLst/>
          </a:prstGeom>
          <a:noFill/>
        </p:spPr>
        <p:txBody>
          <a:bodyPr>
            <a:spAutoFit/>
          </a:bodyPr>
          <a:lstStyle/>
          <a:p>
            <a:pPr marL="438912" indent="-320040" fontAlgn="auto">
              <a:spcBef>
                <a:spcPts val="0"/>
              </a:spcBef>
              <a:spcAft>
                <a:spcPts val="0"/>
              </a:spcAft>
              <a:buFont typeface="Wingdings 2"/>
              <a:buChar char=""/>
              <a:defRPr/>
            </a:pPr>
            <a:r>
              <a:rPr lang="en-CA" sz="2800" dirty="0">
                <a:latin typeface="Franklin Gothic Book" pitchFamily="34" charset="0"/>
                <a:cs typeface="Arial" pitchFamily="34" charset="0"/>
              </a:rPr>
              <a:t>French Immersion</a:t>
            </a:r>
          </a:p>
          <a:p>
            <a:pPr marL="438912" indent="-320040" fontAlgn="auto">
              <a:spcBef>
                <a:spcPts val="0"/>
              </a:spcBef>
              <a:spcAft>
                <a:spcPts val="0"/>
              </a:spcAft>
              <a:buFont typeface="Wingdings 2"/>
              <a:buChar char=""/>
              <a:defRPr/>
            </a:pPr>
            <a:r>
              <a:rPr lang="en-CA" sz="2800" dirty="0">
                <a:latin typeface="Franklin Gothic Book" pitchFamily="34" charset="0"/>
                <a:cs typeface="Arial" pitchFamily="34" charset="0"/>
              </a:rPr>
              <a:t>Advanced Placement</a:t>
            </a:r>
          </a:p>
          <a:p>
            <a:pPr marL="438912" indent="-320040" fontAlgn="auto">
              <a:spcBef>
                <a:spcPts val="0"/>
              </a:spcBef>
              <a:spcAft>
                <a:spcPts val="0"/>
              </a:spcAft>
              <a:buFont typeface="Wingdings 2"/>
              <a:buChar char=""/>
              <a:defRPr/>
            </a:pPr>
            <a:r>
              <a:rPr lang="en-CA" sz="2800" dirty="0">
                <a:latin typeface="Franklin Gothic Book" pitchFamily="34" charset="0"/>
                <a:cs typeface="Arial" pitchFamily="34" charset="0"/>
              </a:rPr>
              <a:t>Specialist High Skills </a:t>
            </a:r>
            <a:r>
              <a:rPr lang="en-CA" sz="2800" dirty="0" smtClean="0">
                <a:latin typeface="Franklin Gothic Book" pitchFamily="34" charset="0"/>
                <a:cs typeface="Arial" pitchFamily="34" charset="0"/>
              </a:rPr>
              <a:t>Major (SHSM)</a:t>
            </a:r>
            <a:endParaRPr lang="en-CA" sz="2800" dirty="0">
              <a:latin typeface="Franklin Gothic Book" pitchFamily="34" charset="0"/>
              <a:cs typeface="Arial" pitchFamily="34" charset="0"/>
            </a:endParaRPr>
          </a:p>
          <a:p>
            <a:pPr marL="438912" indent="-320040" fontAlgn="auto">
              <a:spcBef>
                <a:spcPts val="0"/>
              </a:spcBef>
              <a:spcAft>
                <a:spcPts val="0"/>
              </a:spcAft>
              <a:buFont typeface="Wingdings 2"/>
              <a:buChar char=""/>
              <a:defRPr/>
            </a:pPr>
            <a:r>
              <a:rPr lang="en-CA" sz="2800" dirty="0">
                <a:latin typeface="Franklin Gothic Book" pitchFamily="34" charset="0"/>
                <a:cs typeface="Arial" pitchFamily="34" charset="0"/>
              </a:rPr>
              <a:t>English as a Second Language</a:t>
            </a:r>
          </a:p>
          <a:p>
            <a:pPr marL="438912" indent="-320040" fontAlgn="auto">
              <a:spcBef>
                <a:spcPts val="0"/>
              </a:spcBef>
              <a:spcAft>
                <a:spcPts val="0"/>
              </a:spcAft>
              <a:buFont typeface="Wingdings 2"/>
              <a:buChar char=""/>
              <a:defRPr/>
            </a:pPr>
            <a:r>
              <a:rPr lang="en-CA" sz="2800" dirty="0">
                <a:latin typeface="Franklin Gothic Book" pitchFamily="34" charset="0"/>
                <a:cs typeface="Arial" pitchFamily="34" charset="0"/>
              </a:rPr>
              <a:t>Special Education (Student Services)</a:t>
            </a:r>
          </a:p>
          <a:p>
            <a:pPr marL="438912" indent="-320040" fontAlgn="auto">
              <a:spcBef>
                <a:spcPts val="0"/>
              </a:spcBef>
              <a:spcAft>
                <a:spcPts val="0"/>
              </a:spcAft>
              <a:buFont typeface="Wingdings 2"/>
              <a:buChar char=""/>
              <a:defRPr/>
            </a:pPr>
            <a:r>
              <a:rPr lang="en-CA" sz="2800" dirty="0">
                <a:latin typeface="Franklin Gothic Book" pitchFamily="34" charset="0"/>
                <a:cs typeface="Arial" pitchFamily="34" charset="0"/>
              </a:rPr>
              <a:t>Alternative Education</a:t>
            </a:r>
          </a:p>
          <a:p>
            <a:pPr>
              <a:defRPr/>
            </a:pPr>
            <a:endParaRPr lang="en-US" dirty="0"/>
          </a:p>
        </p:txBody>
      </p:sp>
      <p:pic>
        <p:nvPicPr>
          <p:cNvPr id="15364" name="Picture 4" descr="Trudeau logo final"/>
          <p:cNvPicPr>
            <a:picLocks noChangeAspect="1" noChangeArrowheads="1"/>
          </p:cNvPicPr>
          <p:nvPr/>
        </p:nvPicPr>
        <p:blipFill>
          <a:blip r:embed="rId2" cstate="print"/>
          <a:srcRect/>
          <a:stretch>
            <a:fillRect/>
          </a:stretch>
        </p:blipFill>
        <p:spPr bwMode="auto">
          <a:xfrm>
            <a:off x="6372225" y="4171950"/>
            <a:ext cx="2125663" cy="19923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152400"/>
            <a:ext cx="8229600" cy="1251062"/>
          </a:xfrm>
        </p:spPr>
        <p:txBody>
          <a:bodyPr lIns="92075" tIns="46038" rIns="92075" bIns="46038">
            <a:normAutofit fontScale="90000"/>
          </a:bodyPr>
          <a:lstStyle/>
          <a:p>
            <a:pPr eaLnBrk="1" fontAlgn="auto" hangingPunct="1">
              <a:spcAft>
                <a:spcPts val="0"/>
              </a:spcAft>
              <a:defRPr/>
            </a:pPr>
            <a:r>
              <a:rPr lang="en-US" sz="4400" dirty="0" smtClean="0">
                <a:solidFill>
                  <a:srgbClr val="E6A400"/>
                </a:solidFill>
                <a:latin typeface="+mn-lt"/>
                <a:cs typeface="Arial" pitchFamily="34" charset="0"/>
              </a:rPr>
              <a:t>Diploma Requirements (O.S.S.D</a:t>
            </a:r>
            <a:r>
              <a:rPr lang="en-US" sz="4400" dirty="0">
                <a:solidFill>
                  <a:srgbClr val="E6A400"/>
                </a:solidFill>
                <a:latin typeface="+mn-lt"/>
                <a:cs typeface="Arial" pitchFamily="34" charset="0"/>
              </a:rPr>
              <a:t>.) </a:t>
            </a:r>
            <a:r>
              <a:rPr lang="en-US" sz="3400" dirty="0">
                <a:solidFill>
                  <a:srgbClr val="E6A400"/>
                </a:solidFill>
                <a:cs typeface="Arial" pitchFamily="34" charset="0"/>
              </a:rPr>
              <a:t/>
            </a:r>
            <a:br>
              <a:rPr lang="en-US" sz="3400" dirty="0">
                <a:solidFill>
                  <a:srgbClr val="E6A400"/>
                </a:solidFill>
                <a:cs typeface="Arial" pitchFamily="34" charset="0"/>
              </a:rPr>
            </a:br>
            <a:endParaRPr lang="en-US" sz="3400" dirty="0">
              <a:solidFill>
                <a:srgbClr val="E6A400"/>
              </a:solidFill>
              <a:cs typeface="Arial" pitchFamily="34" charset="0"/>
            </a:endParaRPr>
          </a:p>
        </p:txBody>
      </p:sp>
      <p:sp>
        <p:nvSpPr>
          <p:cNvPr id="16387" name="Rectangle 2052"/>
          <p:cNvSpPr>
            <a:spLocks noGrp="1" noChangeArrowheads="1"/>
          </p:cNvSpPr>
          <p:nvPr>
            <p:ph idx="4294967295"/>
          </p:nvPr>
        </p:nvSpPr>
        <p:spPr>
          <a:xfrm>
            <a:off x="0" y="3657600"/>
            <a:ext cx="4191000" cy="2468563"/>
          </a:xfrm>
        </p:spPr>
        <p:txBody>
          <a:bodyPr/>
          <a:lstStyle/>
          <a:p>
            <a:pPr eaLnBrk="1" hangingPunct="1">
              <a:lnSpc>
                <a:spcPct val="80000"/>
              </a:lnSpc>
              <a:buFontTx/>
              <a:buNone/>
            </a:pPr>
            <a:r>
              <a:rPr lang="en-US" sz="2800" smtClean="0">
                <a:cs typeface="Arial" charset="0"/>
              </a:rPr>
              <a:t> </a:t>
            </a:r>
          </a:p>
          <a:p>
            <a:pPr eaLnBrk="1" hangingPunct="1">
              <a:lnSpc>
                <a:spcPct val="80000"/>
              </a:lnSpc>
              <a:buFontTx/>
              <a:buNone/>
            </a:pPr>
            <a:r>
              <a:rPr lang="en-US" sz="2800" smtClean="0">
                <a:cs typeface="Arial" charset="0"/>
              </a:rPr>
              <a:t>  </a:t>
            </a:r>
            <a:endParaRPr lang="en-US" sz="2800" b="1" smtClean="0">
              <a:cs typeface="Arial" charset="0"/>
            </a:endParaRPr>
          </a:p>
          <a:p>
            <a:pPr eaLnBrk="1" hangingPunct="1">
              <a:lnSpc>
                <a:spcPct val="80000"/>
              </a:lnSpc>
              <a:buFontTx/>
              <a:buNone/>
            </a:pPr>
            <a:r>
              <a:rPr lang="en-US" sz="2800" b="1" smtClean="0">
                <a:cs typeface="Arial" charset="0"/>
              </a:rPr>
              <a:t>		</a:t>
            </a:r>
          </a:p>
        </p:txBody>
      </p:sp>
      <p:graphicFrame>
        <p:nvGraphicFramePr>
          <p:cNvPr id="5" name="Diagram 4"/>
          <p:cNvGraphicFramePr/>
          <p:nvPr/>
        </p:nvGraphicFramePr>
        <p:xfrm>
          <a:off x="0" y="1828800"/>
          <a:ext cx="8964488" cy="45525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2"/>
          <p:cNvSpPr txBox="1">
            <a:spLocks noChangeArrowheads="1"/>
          </p:cNvSpPr>
          <p:nvPr/>
        </p:nvSpPr>
        <p:spPr>
          <a:xfrm>
            <a:off x="323528" y="485056"/>
            <a:ext cx="8972872" cy="1216025"/>
          </a:xfrm>
          <a:prstGeom prst="rect">
            <a:avLst/>
          </a:prstGeom>
        </p:spPr>
        <p:txBody>
          <a:bodyPr lIns="92075" tIns="46038" rIns="92075" bIns="46038" anchor="ctr">
            <a:normAutofit fontScale="45000" lnSpcReduction="20000"/>
            <a:scene3d>
              <a:camera prst="orthographicFront"/>
              <a:lightRig rig="soft" dir="t"/>
            </a:scene3d>
            <a:sp3d prstMaterial="softEdge">
              <a:bevelT w="25400" h="25400"/>
            </a:sp3d>
          </a:bodyPr>
          <a:lstStyle/>
          <a:p>
            <a:pPr fontAlgn="auto">
              <a:spcAft>
                <a:spcPts val="0"/>
              </a:spcAft>
              <a:defRPr/>
            </a:pPr>
            <a:r>
              <a:rPr lang="en-US" sz="3400" b="1" dirty="0">
                <a:solidFill>
                  <a:schemeClr val="tx2"/>
                </a:solidFill>
                <a:effectLst>
                  <a:outerShdw blurRad="31750" dist="25400" dir="5400000" algn="tl" rotWithShape="0">
                    <a:srgbClr val="000000">
                      <a:alpha val="25000"/>
                    </a:srgbClr>
                  </a:outerShdw>
                </a:effectLst>
                <a:latin typeface="+mj-lt"/>
                <a:ea typeface="+mj-ea"/>
                <a:cs typeface="Arial" pitchFamily="34" charset="0"/>
              </a:rPr>
              <a:t/>
            </a:r>
            <a:br>
              <a:rPr lang="en-US" sz="3400" b="1" dirty="0">
                <a:solidFill>
                  <a:schemeClr val="tx2"/>
                </a:solidFill>
                <a:effectLst>
                  <a:outerShdw blurRad="31750" dist="25400" dir="5400000" algn="tl" rotWithShape="0">
                    <a:srgbClr val="000000">
                      <a:alpha val="25000"/>
                    </a:srgbClr>
                  </a:outerShdw>
                </a:effectLst>
                <a:latin typeface="+mj-lt"/>
                <a:ea typeface="+mj-ea"/>
                <a:cs typeface="Arial" pitchFamily="34" charset="0"/>
              </a:rPr>
            </a:br>
            <a:r>
              <a:rPr lang="en-US" sz="3400" b="1" dirty="0">
                <a:solidFill>
                  <a:schemeClr val="tx2"/>
                </a:solidFill>
                <a:effectLst>
                  <a:outerShdw blurRad="31750" dist="25400" dir="5400000" algn="tl" rotWithShape="0">
                    <a:srgbClr val="000000">
                      <a:alpha val="25000"/>
                    </a:srgbClr>
                  </a:outerShdw>
                </a:effectLst>
                <a:latin typeface="+mj-lt"/>
                <a:ea typeface="+mj-ea"/>
                <a:cs typeface="Arial" pitchFamily="34" charset="0"/>
              </a:rPr>
              <a:t/>
            </a:r>
            <a:br>
              <a:rPr lang="en-US" sz="3400" b="1" dirty="0">
                <a:solidFill>
                  <a:schemeClr val="tx2"/>
                </a:solidFill>
                <a:effectLst>
                  <a:outerShdw blurRad="31750" dist="25400" dir="5400000" algn="tl" rotWithShape="0">
                    <a:srgbClr val="000000">
                      <a:alpha val="25000"/>
                    </a:srgbClr>
                  </a:outerShdw>
                </a:effectLst>
                <a:latin typeface="+mj-lt"/>
                <a:ea typeface="+mj-ea"/>
                <a:cs typeface="Arial" pitchFamily="34" charset="0"/>
              </a:rPr>
            </a:br>
            <a:r>
              <a:rPr lang="en-US" sz="3400" b="1" dirty="0">
                <a:solidFill>
                  <a:schemeClr val="tx2"/>
                </a:solidFill>
                <a:effectLst>
                  <a:outerShdw blurRad="31750" dist="25400" dir="5400000" algn="tl" rotWithShape="0">
                    <a:srgbClr val="000000">
                      <a:alpha val="25000"/>
                    </a:srgbClr>
                  </a:outerShdw>
                </a:effectLst>
                <a:latin typeface="+mj-lt"/>
                <a:ea typeface="+mj-ea"/>
                <a:cs typeface="Arial" pitchFamily="34" charset="0"/>
              </a:rPr>
              <a:t/>
            </a:r>
            <a:br>
              <a:rPr lang="en-US" sz="3400" b="1" dirty="0">
                <a:solidFill>
                  <a:schemeClr val="tx2"/>
                </a:solidFill>
                <a:effectLst>
                  <a:outerShdw blurRad="31750" dist="25400" dir="5400000" algn="tl" rotWithShape="0">
                    <a:srgbClr val="000000">
                      <a:alpha val="25000"/>
                    </a:srgbClr>
                  </a:outerShdw>
                </a:effectLst>
                <a:latin typeface="+mj-lt"/>
                <a:ea typeface="+mj-ea"/>
                <a:cs typeface="Arial" pitchFamily="34" charset="0"/>
              </a:rPr>
            </a:br>
            <a:r>
              <a:rPr lang="en-US" sz="3400" b="1" dirty="0">
                <a:solidFill>
                  <a:schemeClr val="tx2"/>
                </a:solidFill>
                <a:effectLst>
                  <a:outerShdw blurRad="31750" dist="25400" dir="5400000" algn="tl" rotWithShape="0">
                    <a:srgbClr val="000000">
                      <a:alpha val="25000"/>
                    </a:srgbClr>
                  </a:outerShdw>
                </a:effectLst>
                <a:latin typeface="+mj-lt"/>
                <a:ea typeface="+mj-ea"/>
                <a:cs typeface="Arial" pitchFamily="34" charset="0"/>
              </a:rPr>
              <a:t/>
            </a:r>
            <a:br>
              <a:rPr lang="en-US" sz="3400" b="1" dirty="0">
                <a:solidFill>
                  <a:schemeClr val="tx2"/>
                </a:solidFill>
                <a:effectLst>
                  <a:outerShdw blurRad="31750" dist="25400" dir="5400000" algn="tl" rotWithShape="0">
                    <a:srgbClr val="000000">
                      <a:alpha val="25000"/>
                    </a:srgbClr>
                  </a:outerShdw>
                </a:effectLst>
                <a:latin typeface="+mj-lt"/>
                <a:ea typeface="+mj-ea"/>
                <a:cs typeface="Arial" pitchFamily="34" charset="0"/>
              </a:rPr>
            </a:br>
            <a:r>
              <a:rPr lang="en-US" sz="3400" b="1" dirty="0">
                <a:solidFill>
                  <a:srgbClr val="003399"/>
                </a:solidFill>
                <a:effectLst>
                  <a:outerShdw blurRad="31750" dist="25400" dir="5400000" algn="tl" rotWithShape="0">
                    <a:srgbClr val="000000">
                      <a:alpha val="25000"/>
                    </a:srgbClr>
                  </a:outerShdw>
                </a:effectLst>
                <a:latin typeface="+mj-lt"/>
                <a:ea typeface="+mj-ea"/>
                <a:cs typeface="Arial" pitchFamily="34" charset="0"/>
              </a:rPr>
              <a:t/>
            </a:r>
            <a:br>
              <a:rPr lang="en-US" sz="3400" b="1" dirty="0">
                <a:solidFill>
                  <a:srgbClr val="003399"/>
                </a:solidFill>
                <a:effectLst>
                  <a:outerShdw blurRad="31750" dist="25400" dir="5400000" algn="tl" rotWithShape="0">
                    <a:srgbClr val="000000">
                      <a:alpha val="25000"/>
                    </a:srgbClr>
                  </a:outerShdw>
                </a:effectLst>
                <a:latin typeface="+mj-lt"/>
                <a:ea typeface="+mj-ea"/>
                <a:cs typeface="Arial" pitchFamily="34" charset="0"/>
              </a:rPr>
            </a:br>
            <a:endParaRPr lang="en-US" sz="3400" b="1" dirty="0">
              <a:solidFill>
                <a:srgbClr val="003399"/>
              </a:solidFill>
              <a:effectLst>
                <a:outerShdw blurRad="31750" dist="25400" dir="5400000" algn="tl" rotWithShape="0">
                  <a:srgbClr val="000000">
                    <a:alpha val="25000"/>
                  </a:srgbClr>
                </a:outerShdw>
              </a:effectLst>
              <a:latin typeface="+mj-lt"/>
              <a:ea typeface="+mj-ea"/>
              <a:cs typeface="Arial"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0" y="304800"/>
            <a:ext cx="9144000" cy="1216025"/>
          </a:xfrm>
        </p:spPr>
        <p:txBody>
          <a:bodyPr lIns="92075" tIns="46038" rIns="92075" bIns="46038"/>
          <a:lstStyle/>
          <a:p>
            <a:pPr algn="ctr" eaLnBrk="1" fontAlgn="auto" hangingPunct="1">
              <a:spcAft>
                <a:spcPts val="0"/>
              </a:spcAft>
              <a:defRPr/>
            </a:pPr>
            <a:r>
              <a:rPr lang="en-US" sz="4100" dirty="0" smtClean="0">
                <a:solidFill>
                  <a:srgbClr val="E6A400"/>
                </a:solidFill>
                <a:latin typeface="Franklin Gothic Book" pitchFamily="34" charset="0"/>
              </a:rPr>
              <a:t>18 Compulsory Credits</a:t>
            </a:r>
          </a:p>
        </p:txBody>
      </p:sp>
      <p:sp>
        <p:nvSpPr>
          <p:cNvPr id="39939" name="Rectangle 3"/>
          <p:cNvSpPr>
            <a:spLocks noGrp="1" noChangeArrowheads="1"/>
          </p:cNvSpPr>
          <p:nvPr>
            <p:ph idx="1"/>
          </p:nvPr>
        </p:nvSpPr>
        <p:spPr>
          <a:xfrm>
            <a:off x="1042988" y="1773238"/>
            <a:ext cx="7694612" cy="4953000"/>
          </a:xfrm>
        </p:spPr>
        <p:txBody>
          <a:bodyPr lIns="92075" tIns="46038" rIns="92075" bIns="46038"/>
          <a:lstStyle/>
          <a:p>
            <a:pPr eaLnBrk="1" hangingPunct="1">
              <a:buFont typeface="Wingdings" pitchFamily="2" charset="2"/>
              <a:buNone/>
            </a:pPr>
            <a:r>
              <a:rPr lang="en-US" sz="2600" i="1" smtClean="0"/>
              <a:t>4  English (1 credit per grade)</a:t>
            </a:r>
          </a:p>
          <a:p>
            <a:pPr eaLnBrk="1" hangingPunct="1">
              <a:buFont typeface="Wingdings" pitchFamily="2" charset="2"/>
              <a:buNone/>
            </a:pPr>
            <a:r>
              <a:rPr lang="en-US" sz="2600" i="1" smtClean="0"/>
              <a:t>1  French</a:t>
            </a:r>
          </a:p>
          <a:p>
            <a:pPr eaLnBrk="1" hangingPunct="1">
              <a:buFont typeface="Wingdings" pitchFamily="2" charset="2"/>
              <a:buNone/>
            </a:pPr>
            <a:r>
              <a:rPr lang="en-US" sz="2600" i="1" smtClean="0"/>
              <a:t>3 Mathematics </a:t>
            </a:r>
          </a:p>
          <a:p>
            <a:pPr eaLnBrk="1" hangingPunct="1">
              <a:buFont typeface="Wingdings" pitchFamily="2" charset="2"/>
              <a:buNone/>
            </a:pPr>
            <a:r>
              <a:rPr lang="en-US" sz="2600" i="1" smtClean="0"/>
              <a:t>2 credits in science</a:t>
            </a:r>
          </a:p>
          <a:p>
            <a:pPr eaLnBrk="1" hangingPunct="1">
              <a:buFont typeface="Wingdings" pitchFamily="2" charset="2"/>
              <a:buNone/>
            </a:pPr>
            <a:r>
              <a:rPr lang="en-US" sz="2600" i="1" smtClean="0"/>
              <a:t>1 Canadian history</a:t>
            </a:r>
          </a:p>
          <a:p>
            <a:pPr eaLnBrk="1" hangingPunct="1">
              <a:buFont typeface="Wingdings" pitchFamily="2" charset="2"/>
              <a:buNone/>
            </a:pPr>
            <a:r>
              <a:rPr lang="en-US" sz="2600" i="1" smtClean="0"/>
              <a:t>1 Canadian geography</a:t>
            </a:r>
          </a:p>
          <a:p>
            <a:pPr eaLnBrk="1" hangingPunct="1">
              <a:buFont typeface="Wingdings" pitchFamily="2" charset="2"/>
              <a:buNone/>
            </a:pPr>
            <a:r>
              <a:rPr lang="en-US" sz="2600" i="1" smtClean="0"/>
              <a:t>1 Arts (music, art, drama)</a:t>
            </a:r>
          </a:p>
          <a:p>
            <a:pPr eaLnBrk="1" hangingPunct="1">
              <a:buFont typeface="Wingdings" pitchFamily="2" charset="2"/>
              <a:buNone/>
            </a:pPr>
            <a:r>
              <a:rPr lang="en-US" sz="2600" i="1" smtClean="0"/>
              <a:t>1 Health and Physical Education</a:t>
            </a:r>
          </a:p>
          <a:p>
            <a:pPr eaLnBrk="1" hangingPunct="1">
              <a:buFont typeface="Wingdings" pitchFamily="2" charset="2"/>
              <a:buNone/>
            </a:pPr>
            <a:r>
              <a:rPr lang="en-US" sz="2600" i="1" smtClean="0"/>
              <a:t>0.5 Civics  &amp; 0.5 Career studies </a:t>
            </a:r>
          </a:p>
          <a:p>
            <a:pPr eaLnBrk="1" hangingPunct="1">
              <a:buFont typeface="Wingdings" pitchFamily="2" charset="2"/>
              <a:buNone/>
            </a:pPr>
            <a:r>
              <a:rPr lang="en-US" sz="2600" i="1" smtClean="0"/>
              <a:t>							Plus…..</a:t>
            </a:r>
          </a:p>
        </p:txBody>
      </p:sp>
      <p:pic>
        <p:nvPicPr>
          <p:cNvPr id="17412" name="Picture 6" descr="MPj04340160000[1]"/>
          <p:cNvPicPr>
            <a:picLocks noChangeAspect="1" noChangeArrowheads="1"/>
          </p:cNvPicPr>
          <p:nvPr/>
        </p:nvPicPr>
        <p:blipFill>
          <a:blip r:embed="rId3" cstate="print"/>
          <a:srcRect/>
          <a:stretch>
            <a:fillRect/>
          </a:stretch>
        </p:blipFill>
        <p:spPr bwMode="auto">
          <a:xfrm>
            <a:off x="6156325" y="2420938"/>
            <a:ext cx="2592388" cy="2592387"/>
          </a:xfrm>
          <a:prstGeom prst="rect">
            <a:avLst/>
          </a:prstGeom>
          <a:noFill/>
          <a:ln w="9525">
            <a:noFill/>
            <a:miter lim="800000"/>
            <a:headEnd/>
            <a:tailEnd/>
          </a:ln>
        </p:spPr>
      </p:pic>
    </p:spTree>
  </p:cSld>
  <p:clrMapOvr>
    <a:masterClrMapping/>
  </p:clrMapOvr>
  <p:transition spd="med">
    <p:blinds/>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
          <p:cNvSpPr>
            <a:spLocks noChangeArrowheads="1"/>
          </p:cNvSpPr>
          <p:nvPr/>
        </p:nvSpPr>
        <p:spPr bwMode="auto">
          <a:xfrm>
            <a:off x="684213" y="1557338"/>
            <a:ext cx="6337300" cy="4486275"/>
          </a:xfrm>
          <a:prstGeom prst="rect">
            <a:avLst/>
          </a:prstGeom>
          <a:noFill/>
          <a:ln w="9525">
            <a:noFill/>
            <a:miter lim="800000"/>
            <a:headEnd/>
            <a:tailEnd/>
          </a:ln>
        </p:spPr>
        <p:txBody>
          <a:bodyPr>
            <a:spAutoFit/>
          </a:bodyPr>
          <a:lstStyle/>
          <a:p>
            <a:pPr>
              <a:lnSpc>
                <a:spcPct val="80000"/>
              </a:lnSpc>
              <a:defRPr/>
            </a:pPr>
            <a:endParaRPr lang="en-US" sz="2100" i="1" dirty="0">
              <a:latin typeface="+mn-lt"/>
            </a:endParaRPr>
          </a:p>
          <a:p>
            <a:pPr>
              <a:lnSpc>
                <a:spcPct val="80000"/>
              </a:lnSpc>
              <a:defRPr/>
            </a:pPr>
            <a:r>
              <a:rPr lang="en-US" sz="2400" b="1" i="1" dirty="0">
                <a:latin typeface="Franklin Gothic Book" pitchFamily="34" charset="0"/>
              </a:rPr>
              <a:t>Group 1</a:t>
            </a:r>
            <a:r>
              <a:rPr lang="en-US" sz="2400" i="1" dirty="0">
                <a:latin typeface="Franklin Gothic Book" pitchFamily="34" charset="0"/>
              </a:rPr>
              <a:t>:</a:t>
            </a:r>
            <a:r>
              <a:rPr lang="en-CA" sz="2400" dirty="0">
                <a:latin typeface="Franklin Gothic Book" pitchFamily="34" charset="0"/>
              </a:rPr>
              <a:t> </a:t>
            </a:r>
            <a:r>
              <a:rPr lang="en-CA" sz="2400" i="1" dirty="0">
                <a:latin typeface="Franklin Gothic Book" pitchFamily="34" charset="0"/>
              </a:rPr>
              <a:t>English (including the OSSLC), French as a second language, classical languages, international languages, Native languages, Canadian and world studies, Native studies, social sciences and humanities, guidance and career education, cooperative education.</a:t>
            </a:r>
            <a:endParaRPr lang="en-US" sz="2400" i="1" dirty="0">
              <a:latin typeface="Franklin Gothic Book" pitchFamily="34" charset="0"/>
            </a:endParaRPr>
          </a:p>
          <a:p>
            <a:pPr>
              <a:lnSpc>
                <a:spcPct val="80000"/>
              </a:lnSpc>
              <a:defRPr/>
            </a:pPr>
            <a:endParaRPr lang="en-US" sz="2400" i="1" dirty="0">
              <a:latin typeface="Franklin Gothic Book" pitchFamily="34" charset="0"/>
            </a:endParaRPr>
          </a:p>
          <a:p>
            <a:pPr>
              <a:lnSpc>
                <a:spcPct val="80000"/>
              </a:lnSpc>
              <a:defRPr/>
            </a:pPr>
            <a:r>
              <a:rPr lang="en-US" sz="2400" b="1" i="1" dirty="0">
                <a:latin typeface="Franklin Gothic Book" pitchFamily="34" charset="0"/>
              </a:rPr>
              <a:t>Group 2</a:t>
            </a:r>
            <a:r>
              <a:rPr lang="en-US" sz="2400" i="1" dirty="0">
                <a:latin typeface="Franklin Gothic Book" pitchFamily="34" charset="0"/>
              </a:rPr>
              <a:t>:</a:t>
            </a:r>
            <a:r>
              <a:rPr lang="en-CA" sz="2400" dirty="0">
                <a:latin typeface="Franklin Gothic Book" pitchFamily="34" charset="0"/>
              </a:rPr>
              <a:t> </a:t>
            </a:r>
            <a:r>
              <a:rPr lang="en-CA" sz="2400" i="1" dirty="0">
                <a:latin typeface="Franklin Gothic Book" pitchFamily="34" charset="0"/>
              </a:rPr>
              <a:t>French as a second language, the arts, business studies, health and physical education, cooperative education</a:t>
            </a:r>
            <a:endParaRPr lang="en-US" sz="2400" i="1" dirty="0">
              <a:latin typeface="Franklin Gothic Book" pitchFamily="34" charset="0"/>
            </a:endParaRPr>
          </a:p>
          <a:p>
            <a:pPr>
              <a:lnSpc>
                <a:spcPct val="80000"/>
              </a:lnSpc>
              <a:defRPr/>
            </a:pPr>
            <a:endParaRPr lang="en-US" sz="2400" i="1" dirty="0">
              <a:latin typeface="Franklin Gothic Book" pitchFamily="34" charset="0"/>
            </a:endParaRPr>
          </a:p>
          <a:p>
            <a:pPr>
              <a:lnSpc>
                <a:spcPct val="80000"/>
              </a:lnSpc>
              <a:defRPr/>
            </a:pPr>
            <a:r>
              <a:rPr lang="en-US" sz="2400" b="1" i="1" dirty="0">
                <a:latin typeface="Franklin Gothic Book" pitchFamily="34" charset="0"/>
              </a:rPr>
              <a:t>Group 3</a:t>
            </a:r>
            <a:r>
              <a:rPr lang="en-US" sz="2400" i="1" dirty="0">
                <a:latin typeface="Franklin Gothic Book" pitchFamily="34" charset="0"/>
              </a:rPr>
              <a:t>:</a:t>
            </a:r>
            <a:r>
              <a:rPr lang="en-CA" sz="2400" dirty="0">
                <a:latin typeface="Franklin Gothic Book" pitchFamily="34" charset="0"/>
              </a:rPr>
              <a:t> </a:t>
            </a:r>
            <a:r>
              <a:rPr lang="en-CA" sz="2400" i="1" dirty="0">
                <a:latin typeface="Franklin Gothic Book" pitchFamily="34" charset="0"/>
              </a:rPr>
              <a:t>French as a second language, science(grade 11 or 12), computer studies, technological education, cooperative education</a:t>
            </a:r>
            <a:endParaRPr lang="en-US" sz="2400" i="1" dirty="0">
              <a:latin typeface="Franklin Gothic Book" pitchFamily="34" charset="0"/>
            </a:endParaRPr>
          </a:p>
        </p:txBody>
      </p:sp>
      <p:pic>
        <p:nvPicPr>
          <p:cNvPr id="18435" name="Picture 6" descr="j0157763"/>
          <p:cNvPicPr>
            <a:picLocks noChangeAspect="1" noChangeArrowheads="1"/>
          </p:cNvPicPr>
          <p:nvPr/>
        </p:nvPicPr>
        <p:blipFill>
          <a:blip r:embed="rId3" cstate="print"/>
          <a:srcRect/>
          <a:stretch>
            <a:fillRect/>
          </a:stretch>
        </p:blipFill>
        <p:spPr bwMode="auto">
          <a:xfrm>
            <a:off x="7235825" y="1844675"/>
            <a:ext cx="1141413" cy="1597025"/>
          </a:xfrm>
          <a:prstGeom prst="rect">
            <a:avLst/>
          </a:prstGeom>
          <a:noFill/>
          <a:ln w="9525">
            <a:noFill/>
            <a:miter lim="800000"/>
            <a:headEnd/>
            <a:tailEnd/>
          </a:ln>
        </p:spPr>
      </p:pic>
      <p:pic>
        <p:nvPicPr>
          <p:cNvPr id="18436" name="Picture 11" descr="MCj04077300000[1]"/>
          <p:cNvPicPr>
            <a:picLocks noChangeAspect="1" noChangeArrowheads="1"/>
          </p:cNvPicPr>
          <p:nvPr/>
        </p:nvPicPr>
        <p:blipFill>
          <a:blip r:embed="rId4" cstate="print"/>
          <a:srcRect/>
          <a:stretch>
            <a:fillRect/>
          </a:stretch>
        </p:blipFill>
        <p:spPr bwMode="auto">
          <a:xfrm>
            <a:off x="7235825" y="3716338"/>
            <a:ext cx="1073150" cy="1073150"/>
          </a:xfrm>
          <a:prstGeom prst="rect">
            <a:avLst/>
          </a:prstGeom>
          <a:noFill/>
          <a:ln w="9525">
            <a:noFill/>
            <a:miter lim="800000"/>
            <a:headEnd/>
            <a:tailEnd/>
          </a:ln>
        </p:spPr>
      </p:pic>
      <p:pic>
        <p:nvPicPr>
          <p:cNvPr id="18437" name="Picture 7" descr="MCj04136300000[1]"/>
          <p:cNvPicPr>
            <a:picLocks noChangeAspect="1" noChangeArrowheads="1"/>
          </p:cNvPicPr>
          <p:nvPr/>
        </p:nvPicPr>
        <p:blipFill>
          <a:blip r:embed="rId5" cstate="print"/>
          <a:srcRect/>
          <a:stretch>
            <a:fillRect/>
          </a:stretch>
        </p:blipFill>
        <p:spPr bwMode="auto">
          <a:xfrm>
            <a:off x="6875463" y="4797425"/>
            <a:ext cx="1752600" cy="1414463"/>
          </a:xfrm>
          <a:prstGeom prst="rect">
            <a:avLst/>
          </a:prstGeom>
          <a:noFill/>
          <a:ln w="9525">
            <a:noFill/>
            <a:miter lim="800000"/>
            <a:headEnd/>
            <a:tailEnd/>
          </a:ln>
        </p:spPr>
      </p:pic>
      <p:sp>
        <p:nvSpPr>
          <p:cNvPr id="8" name="Title 7"/>
          <p:cNvSpPr>
            <a:spLocks noGrp="1"/>
          </p:cNvSpPr>
          <p:nvPr>
            <p:ph type="title"/>
          </p:nvPr>
        </p:nvSpPr>
        <p:spPr>
          <a:xfrm>
            <a:off x="457200" y="764704"/>
            <a:ext cx="8229600" cy="638758"/>
          </a:xfrm>
        </p:spPr>
        <p:txBody>
          <a:bodyPr>
            <a:normAutofit fontScale="90000"/>
          </a:bodyPr>
          <a:lstStyle/>
          <a:p>
            <a:pPr algn="ctr" eaLnBrk="1" fontAlgn="auto" hangingPunct="1">
              <a:spcAft>
                <a:spcPts val="0"/>
              </a:spcAft>
              <a:defRPr/>
            </a:pPr>
            <a:r>
              <a:rPr lang="en-CA" sz="4800" dirty="0" smtClean="0">
                <a:solidFill>
                  <a:srgbClr val="E6A400"/>
                </a:solidFill>
                <a:latin typeface="Franklin Gothic Book" pitchFamily="34" charset="0"/>
              </a:rPr>
              <a:t>Compulsory Credits </a:t>
            </a:r>
            <a:br>
              <a:rPr lang="en-CA" sz="4800" dirty="0" smtClean="0">
                <a:solidFill>
                  <a:srgbClr val="E6A400"/>
                </a:solidFill>
                <a:latin typeface="Franklin Gothic Book" pitchFamily="34" charset="0"/>
              </a:rPr>
            </a:br>
            <a:endParaRPr lang="en-US" dirty="0">
              <a:solidFill>
                <a:srgbClr val="E6A4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Diagram 3"/>
          <p:cNvPicPr>
            <a:picLocks noChangeArrowheads="1"/>
          </p:cNvPicPr>
          <p:nvPr/>
        </p:nvPicPr>
        <p:blipFill>
          <a:blip r:embed="rId3" cstate="print"/>
          <a:srcRect/>
          <a:stretch>
            <a:fillRect/>
          </a:stretch>
        </p:blipFill>
        <p:spPr bwMode="auto">
          <a:xfrm>
            <a:off x="179388" y="1341438"/>
            <a:ext cx="8675687" cy="6034087"/>
          </a:xfrm>
          <a:prstGeom prst="rect">
            <a:avLst/>
          </a:prstGeom>
          <a:noFill/>
          <a:ln w="9525">
            <a:noFill/>
            <a:miter lim="800000"/>
            <a:headEnd/>
            <a:tailEnd/>
          </a:ln>
        </p:spPr>
      </p:pic>
      <p:sp>
        <p:nvSpPr>
          <p:cNvPr id="3" name="Oval 2"/>
          <p:cNvSpPr/>
          <p:nvPr/>
        </p:nvSpPr>
        <p:spPr>
          <a:xfrm>
            <a:off x="395288" y="3357563"/>
            <a:ext cx="1655762" cy="10398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dirty="0"/>
              <a:t>Science</a:t>
            </a:r>
          </a:p>
          <a:p>
            <a:pPr algn="ctr">
              <a:defRPr/>
            </a:pPr>
            <a:r>
              <a:rPr lang="en-CA" dirty="0"/>
              <a:t>SNC1</a:t>
            </a:r>
            <a:r>
              <a:rPr lang="en-CA" b="1" dirty="0">
                <a:solidFill>
                  <a:srgbClr val="FF0000"/>
                </a:solidFill>
              </a:rPr>
              <a:t>P</a:t>
            </a:r>
            <a:r>
              <a:rPr lang="en-CA" dirty="0"/>
              <a:t>1</a:t>
            </a:r>
          </a:p>
        </p:txBody>
      </p:sp>
      <p:sp>
        <p:nvSpPr>
          <p:cNvPr id="4" name="Oval 3"/>
          <p:cNvSpPr/>
          <p:nvPr/>
        </p:nvSpPr>
        <p:spPr>
          <a:xfrm>
            <a:off x="3059113" y="3378200"/>
            <a:ext cx="1728787" cy="9874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dirty="0"/>
              <a:t>Science SNC1</a:t>
            </a:r>
            <a:r>
              <a:rPr lang="en-CA" b="1" dirty="0">
                <a:solidFill>
                  <a:srgbClr val="FF0000"/>
                </a:solidFill>
              </a:rPr>
              <a:t>D</a:t>
            </a:r>
            <a:r>
              <a:rPr lang="en-CA" dirty="0"/>
              <a:t>1</a:t>
            </a:r>
          </a:p>
        </p:txBody>
      </p:sp>
      <p:sp>
        <p:nvSpPr>
          <p:cNvPr id="6" name="Oval 5"/>
          <p:cNvSpPr/>
          <p:nvPr/>
        </p:nvSpPr>
        <p:spPr>
          <a:xfrm>
            <a:off x="6516688" y="3429000"/>
            <a:ext cx="1655762" cy="936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dirty="0"/>
              <a:t>Drama</a:t>
            </a:r>
          </a:p>
          <a:p>
            <a:pPr algn="ctr">
              <a:defRPr/>
            </a:pPr>
            <a:r>
              <a:rPr lang="en-CA" dirty="0"/>
              <a:t>ADA1</a:t>
            </a:r>
            <a:r>
              <a:rPr lang="en-CA" b="1" dirty="0">
                <a:solidFill>
                  <a:srgbClr val="FF0000"/>
                </a:solidFill>
              </a:rPr>
              <a:t>0</a:t>
            </a:r>
            <a:r>
              <a:rPr lang="en-CA" dirty="0"/>
              <a:t>1</a:t>
            </a:r>
          </a:p>
        </p:txBody>
      </p:sp>
      <p:sp>
        <p:nvSpPr>
          <p:cNvPr id="7" name="Title 6"/>
          <p:cNvSpPr>
            <a:spLocks noGrp="1"/>
          </p:cNvSpPr>
          <p:nvPr>
            <p:ph type="title"/>
          </p:nvPr>
        </p:nvSpPr>
        <p:spPr/>
        <p:txBody>
          <a:bodyPr/>
          <a:lstStyle/>
          <a:p>
            <a:pPr algn="ctr" eaLnBrk="1" fontAlgn="auto" hangingPunct="1">
              <a:spcAft>
                <a:spcPts val="0"/>
              </a:spcAft>
              <a:defRPr/>
            </a:pPr>
            <a:r>
              <a:rPr lang="en-US" sz="4100" dirty="0" smtClean="0">
                <a:solidFill>
                  <a:srgbClr val="E6A400"/>
                </a:solidFill>
                <a:latin typeface="Franklin Gothic Book" pitchFamily="34" charset="0"/>
              </a:rPr>
              <a:t>Understanding Course Types </a:t>
            </a:r>
            <a:endParaRPr lang="en-US" sz="4100" dirty="0">
              <a:solidFill>
                <a:srgbClr val="E6A400"/>
              </a:solidFill>
              <a:latin typeface="Franklin Gothic Book" pitchFamily="34"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algn="ctr" eaLnBrk="1" fontAlgn="auto" hangingPunct="1">
              <a:spcAft>
                <a:spcPts val="0"/>
              </a:spcAft>
              <a:defRPr/>
            </a:pPr>
            <a:r>
              <a:rPr lang="en-CA" sz="4100" dirty="0" smtClean="0">
                <a:solidFill>
                  <a:srgbClr val="E6A400"/>
                </a:solidFill>
                <a:latin typeface="Franklin Gothic Book" pitchFamily="34" charset="0"/>
              </a:rPr>
              <a:t>Math Pathways</a:t>
            </a:r>
            <a:endParaRPr lang="en-US" sz="4100" dirty="0" smtClean="0">
              <a:solidFill>
                <a:srgbClr val="E6A400"/>
              </a:solidFill>
              <a:latin typeface="Franklin Gothic Book" pitchFamily="34" charset="0"/>
            </a:endParaRPr>
          </a:p>
        </p:txBody>
      </p:sp>
      <p:pic>
        <p:nvPicPr>
          <p:cNvPr id="21507" name="Content Placeholder 3" descr="Math.gif"/>
          <p:cNvPicPr>
            <a:picLocks noGrp="1" noChangeAspect="1"/>
          </p:cNvPicPr>
          <p:nvPr>
            <p:ph idx="1"/>
          </p:nvPr>
        </p:nvPicPr>
        <p:blipFill>
          <a:blip r:embed="rId2" cstate="print"/>
          <a:srcRect/>
          <a:stretch>
            <a:fillRect/>
          </a:stretch>
        </p:blipFill>
        <p:spPr>
          <a:xfrm>
            <a:off x="900113" y="1557338"/>
            <a:ext cx="7204075" cy="5118100"/>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algn="ctr" eaLnBrk="1" fontAlgn="auto" hangingPunct="1">
              <a:spcAft>
                <a:spcPts val="0"/>
              </a:spcAft>
              <a:defRPr/>
            </a:pPr>
            <a:r>
              <a:rPr lang="en-CA" sz="4100" dirty="0" smtClean="0">
                <a:solidFill>
                  <a:schemeClr val="accent1">
                    <a:satMod val="150000"/>
                  </a:schemeClr>
                </a:solidFill>
                <a:latin typeface="Franklin Gothic Book" pitchFamily="34" charset="0"/>
              </a:rPr>
              <a:t>Math Transfer Course MPM1H1</a:t>
            </a:r>
            <a:endParaRPr lang="en-US" sz="4100" dirty="0" smtClean="0">
              <a:solidFill>
                <a:schemeClr val="accent1">
                  <a:satMod val="150000"/>
                </a:schemeClr>
              </a:solidFill>
              <a:latin typeface="Franklin Gothic Book" pitchFamily="34" charset="0"/>
            </a:endParaRPr>
          </a:p>
        </p:txBody>
      </p:sp>
      <p:sp>
        <p:nvSpPr>
          <p:cNvPr id="22531" name="Content Placeholder 2"/>
          <p:cNvSpPr>
            <a:spLocks noGrp="1"/>
          </p:cNvSpPr>
          <p:nvPr>
            <p:ph idx="1"/>
          </p:nvPr>
        </p:nvSpPr>
        <p:spPr/>
        <p:txBody>
          <a:bodyPr/>
          <a:lstStyle/>
          <a:p>
            <a:pPr eaLnBrk="1" hangingPunct="1">
              <a:buFont typeface="Wingdings" pitchFamily="2" charset="2"/>
              <a:buNone/>
            </a:pPr>
            <a:endParaRPr lang="en-CA" sz="2800" smtClean="0"/>
          </a:p>
          <a:p>
            <a:pPr eaLnBrk="1" hangingPunct="1">
              <a:buFont typeface="Courier New" pitchFamily="49" charset="0"/>
              <a:buChar char="o"/>
            </a:pPr>
            <a:r>
              <a:rPr lang="en-CA" sz="2800" smtClean="0"/>
              <a:t>Allows students to move from MFM1P1 toMPM2D1</a:t>
            </a:r>
          </a:p>
          <a:p>
            <a:pPr eaLnBrk="1" hangingPunct="1">
              <a:buFont typeface="Wingdings" pitchFamily="2" charset="2"/>
              <a:buNone/>
            </a:pPr>
            <a:endParaRPr lang="en-CA" sz="2800" smtClean="0"/>
          </a:p>
          <a:p>
            <a:pPr eaLnBrk="1" hangingPunct="1">
              <a:buFont typeface="Courier New" pitchFamily="49" charset="0"/>
              <a:buChar char="o"/>
            </a:pPr>
            <a:r>
              <a:rPr lang="en-CA" sz="2800" smtClean="0"/>
              <a:t>MPM1H1  0.5o credit combined with GLD2O1  0.5o credit</a:t>
            </a:r>
          </a:p>
          <a:p>
            <a:pPr eaLnBrk="1" hangingPunct="1">
              <a:buFont typeface="Wingdings" pitchFamily="2" charset="2"/>
              <a:buNone/>
            </a:pPr>
            <a:endParaRPr lang="en-CA" sz="2800" smtClean="0"/>
          </a:p>
          <a:p>
            <a:pPr eaLnBrk="1" hangingPunct="1">
              <a:buFont typeface="Courier New" pitchFamily="49" charset="0"/>
              <a:buChar char="o"/>
            </a:pPr>
            <a:r>
              <a:rPr lang="en-CA" sz="2800" smtClean="0"/>
              <a:t>Prerequisite is MFM1P1</a:t>
            </a:r>
          </a:p>
          <a:p>
            <a:pPr eaLnBrk="1" hangingPunct="1">
              <a:buFont typeface="Wingdings" pitchFamily="2" charset="2"/>
              <a:buNone/>
            </a:pPr>
            <a:endParaRPr lang="en-US" sz="280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4"/>
          <p:cNvSpPr>
            <a:spLocks noGrp="1"/>
          </p:cNvSpPr>
          <p:nvPr>
            <p:ph type="title"/>
          </p:nvPr>
        </p:nvSpPr>
        <p:spPr/>
        <p:txBody>
          <a:bodyPr/>
          <a:lstStyle/>
          <a:p>
            <a:pPr algn="ctr" eaLnBrk="1" fontAlgn="auto" hangingPunct="1">
              <a:spcAft>
                <a:spcPts val="0"/>
              </a:spcAft>
              <a:defRPr/>
            </a:pPr>
            <a:r>
              <a:rPr lang="en-CA" sz="4100" dirty="0" smtClean="0">
                <a:solidFill>
                  <a:schemeClr val="accent1">
                    <a:satMod val="150000"/>
                  </a:schemeClr>
                </a:solidFill>
                <a:latin typeface="Franklin Gothic Book" pitchFamily="34" charset="0"/>
              </a:rPr>
              <a:t>How to Read a Course Code</a:t>
            </a:r>
          </a:p>
        </p:txBody>
      </p:sp>
      <p:sp>
        <p:nvSpPr>
          <p:cNvPr id="6" name="Content Placeholder 5"/>
          <p:cNvSpPr>
            <a:spLocks noGrp="1"/>
          </p:cNvSpPr>
          <p:nvPr>
            <p:ph idx="1"/>
          </p:nvPr>
        </p:nvSpPr>
        <p:spPr>
          <a:xfrm>
            <a:off x="323850" y="1628775"/>
            <a:ext cx="8434388" cy="4340225"/>
          </a:xfrm>
        </p:spPr>
        <p:txBody>
          <a:bodyPr rtlCol="0">
            <a:normAutofit/>
          </a:bodyPr>
          <a:lstStyle/>
          <a:p>
            <a:pPr marL="438912" indent="-320040" algn="ctr" eaLnBrk="1" fontAlgn="auto" hangingPunct="1">
              <a:spcBef>
                <a:spcPts val="0"/>
              </a:spcBef>
              <a:spcAft>
                <a:spcPts val="0"/>
              </a:spcAft>
              <a:buFont typeface="Wingdings" pitchFamily="2" charset="2"/>
              <a:buNone/>
              <a:defRPr/>
            </a:pPr>
            <a:endParaRPr lang="en-CA" sz="3170" dirty="0" smtClean="0"/>
          </a:p>
          <a:p>
            <a:pPr marL="438912" indent="-320040" algn="ctr" eaLnBrk="1" fontAlgn="auto" hangingPunct="1">
              <a:spcBef>
                <a:spcPts val="0"/>
              </a:spcBef>
              <a:spcAft>
                <a:spcPts val="0"/>
              </a:spcAft>
              <a:buFont typeface="Wingdings" pitchFamily="2" charset="2"/>
              <a:buNone/>
              <a:defRPr/>
            </a:pPr>
            <a:endParaRPr lang="en-CA" sz="3170" dirty="0" smtClean="0"/>
          </a:p>
          <a:p>
            <a:pPr marL="438912" indent="-320040" algn="ctr" eaLnBrk="1" fontAlgn="auto" hangingPunct="1">
              <a:spcBef>
                <a:spcPts val="0"/>
              </a:spcBef>
              <a:spcAft>
                <a:spcPts val="0"/>
              </a:spcAft>
              <a:buFont typeface="Wingdings" pitchFamily="2" charset="2"/>
              <a:buNone/>
              <a:defRPr/>
            </a:pPr>
            <a:r>
              <a:rPr lang="en-CA" sz="4000" b="1" dirty="0" smtClean="0"/>
              <a:t>ENG1D1</a:t>
            </a:r>
          </a:p>
          <a:p>
            <a:pPr marL="438912" indent="-320040" algn="ctr" eaLnBrk="1" fontAlgn="auto" hangingPunct="1">
              <a:spcBef>
                <a:spcPts val="0"/>
              </a:spcBef>
              <a:spcAft>
                <a:spcPts val="0"/>
              </a:spcAft>
              <a:buFont typeface="Wingdings" pitchFamily="2" charset="2"/>
              <a:buNone/>
              <a:defRPr/>
            </a:pPr>
            <a:endParaRPr lang="en-CA" sz="4000" b="1" dirty="0" smtClean="0"/>
          </a:p>
          <a:p>
            <a:pPr marL="438912" indent="-320040" algn="ctr" eaLnBrk="1" fontAlgn="auto" hangingPunct="1">
              <a:spcBef>
                <a:spcPts val="0"/>
              </a:spcBef>
              <a:spcAft>
                <a:spcPts val="0"/>
              </a:spcAft>
              <a:buFont typeface="Wingdings" pitchFamily="2" charset="2"/>
              <a:buNone/>
              <a:defRPr/>
            </a:pPr>
            <a:r>
              <a:rPr lang="en-CA" sz="4000" b="1" dirty="0" smtClean="0"/>
              <a:t>FIF1PF</a:t>
            </a:r>
            <a:endParaRPr lang="en-CA" sz="4000" b="1" dirty="0"/>
          </a:p>
        </p:txBody>
      </p:sp>
      <p:sp>
        <p:nvSpPr>
          <p:cNvPr id="9" name="Oval Callout 8"/>
          <p:cNvSpPr/>
          <p:nvPr/>
        </p:nvSpPr>
        <p:spPr>
          <a:xfrm>
            <a:off x="942975" y="2017713"/>
            <a:ext cx="1851025" cy="1152525"/>
          </a:xfrm>
          <a:prstGeom prst="wedgeEllipseCallout">
            <a:avLst>
              <a:gd name="adj1" fmla="val 90278"/>
              <a:gd name="adj2" fmla="val 3377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dirty="0">
                <a:solidFill>
                  <a:schemeClr val="tx1"/>
                </a:solidFill>
              </a:rPr>
              <a:t>THE 3 LETTERS ARE THE SUBJECT</a:t>
            </a:r>
          </a:p>
        </p:txBody>
      </p:sp>
      <p:sp>
        <p:nvSpPr>
          <p:cNvPr id="10" name="Oval Callout 9"/>
          <p:cNvSpPr/>
          <p:nvPr/>
        </p:nvSpPr>
        <p:spPr>
          <a:xfrm>
            <a:off x="5867400" y="4365625"/>
            <a:ext cx="1727200" cy="1008063"/>
          </a:xfrm>
          <a:prstGeom prst="wedgeEllipseCallout">
            <a:avLst>
              <a:gd name="adj1" fmla="val -89705"/>
              <a:gd name="adj2" fmla="val -5700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dirty="0">
                <a:solidFill>
                  <a:schemeClr val="tx1"/>
                </a:solidFill>
              </a:rPr>
              <a:t>The “F” is French Immersion</a:t>
            </a:r>
          </a:p>
        </p:txBody>
      </p:sp>
      <p:sp>
        <p:nvSpPr>
          <p:cNvPr id="11" name="Oval Callout 10"/>
          <p:cNvSpPr/>
          <p:nvPr/>
        </p:nvSpPr>
        <p:spPr>
          <a:xfrm>
            <a:off x="6156325" y="2997200"/>
            <a:ext cx="1800225" cy="1008063"/>
          </a:xfrm>
          <a:prstGeom prst="wedgeEllipseCallout">
            <a:avLst>
              <a:gd name="adj1" fmla="val -99504"/>
              <a:gd name="adj2" fmla="val -3841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dirty="0">
                <a:solidFill>
                  <a:schemeClr val="tx1"/>
                </a:solidFill>
              </a:rPr>
              <a:t>Letter means the course type</a:t>
            </a:r>
          </a:p>
        </p:txBody>
      </p:sp>
      <p:sp>
        <p:nvSpPr>
          <p:cNvPr id="14" name="Oval Callout 13"/>
          <p:cNvSpPr/>
          <p:nvPr/>
        </p:nvSpPr>
        <p:spPr>
          <a:xfrm>
            <a:off x="1403350" y="3573463"/>
            <a:ext cx="1727200" cy="1008062"/>
          </a:xfrm>
          <a:prstGeom prst="wedgeEllipseCallout">
            <a:avLst>
              <a:gd name="adj1" fmla="val 145547"/>
              <a:gd name="adj2" fmla="val -87243"/>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dirty="0">
                <a:solidFill>
                  <a:schemeClr val="tx1"/>
                </a:solidFill>
              </a:rPr>
              <a:t>THE “1” MEANS GRADE 9</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1+#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1+#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pPr algn="ctr" eaLnBrk="1" fontAlgn="auto" hangingPunct="1">
              <a:spcAft>
                <a:spcPts val="0"/>
              </a:spcAft>
              <a:defRPr/>
            </a:pPr>
            <a:r>
              <a:rPr lang="en-CA" sz="4100" dirty="0" smtClean="0">
                <a:solidFill>
                  <a:schemeClr val="accent1">
                    <a:satMod val="150000"/>
                  </a:schemeClr>
                </a:solidFill>
                <a:latin typeface="Franklin Gothic Book" pitchFamily="34" charset="0"/>
              </a:rPr>
              <a:t>The FI Certificate</a:t>
            </a:r>
          </a:p>
        </p:txBody>
      </p:sp>
      <p:sp>
        <p:nvSpPr>
          <p:cNvPr id="1028" name="Rectangle 3"/>
          <p:cNvSpPr>
            <a:spLocks noGrp="1" noChangeArrowheads="1"/>
          </p:cNvSpPr>
          <p:nvPr>
            <p:ph idx="1"/>
          </p:nvPr>
        </p:nvSpPr>
        <p:spPr>
          <a:xfrm>
            <a:off x="468313" y="1557338"/>
            <a:ext cx="8229600" cy="4625975"/>
          </a:xfrm>
        </p:spPr>
        <p:txBody>
          <a:bodyPr/>
          <a:lstStyle/>
          <a:p>
            <a:pPr indent="-31750" eaLnBrk="1" hangingPunct="1">
              <a:buFont typeface="Wingdings 2" pitchFamily="18" charset="2"/>
              <a:buNone/>
            </a:pPr>
            <a:r>
              <a:rPr lang="en-CA" smtClean="0"/>
              <a:t>To earn a French Immersion Certificate upon graduation, students must successfully complete a minimum of ten French Immersion courses.</a:t>
            </a:r>
          </a:p>
        </p:txBody>
      </p:sp>
      <p:graphicFrame>
        <p:nvGraphicFramePr>
          <p:cNvPr id="1026" name="Object 5"/>
          <p:cNvGraphicFramePr>
            <a:graphicFrameLocks noChangeAspect="1"/>
          </p:cNvGraphicFramePr>
          <p:nvPr/>
        </p:nvGraphicFramePr>
        <p:xfrm>
          <a:off x="2411413" y="3671888"/>
          <a:ext cx="4176712" cy="2781300"/>
        </p:xfrm>
        <a:graphic>
          <a:graphicData uri="http://schemas.openxmlformats.org/presentationml/2006/ole">
            <p:oleObj spid="_x0000_s1026" name="Acrobat Document" r:id="rId4" imgW="7543800" imgH="5829300" progId="AcroExch.Document.7">
              <p:embed/>
            </p:oleObj>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179388" y="274638"/>
            <a:ext cx="8964612" cy="777875"/>
          </a:xfrm>
        </p:spPr>
        <p:txBody>
          <a:bodyPr/>
          <a:lstStyle/>
          <a:p>
            <a:pPr algn="ctr" eaLnBrk="1" fontAlgn="auto" hangingPunct="1">
              <a:spcAft>
                <a:spcPts val="0"/>
              </a:spcAft>
              <a:defRPr/>
            </a:pPr>
            <a:r>
              <a:rPr lang="en-US" sz="4100" dirty="0" smtClean="0">
                <a:solidFill>
                  <a:srgbClr val="FFC000"/>
                </a:solidFill>
                <a:latin typeface="Franklin Gothic Book" pitchFamily="34" charset="0"/>
              </a:rPr>
              <a:t>International Trips and Exchanges</a:t>
            </a:r>
          </a:p>
        </p:txBody>
      </p:sp>
      <p:sp>
        <p:nvSpPr>
          <p:cNvPr id="24579" name="Rectangle 3"/>
          <p:cNvSpPr>
            <a:spLocks noGrp="1" noChangeArrowheads="1"/>
          </p:cNvSpPr>
          <p:nvPr>
            <p:ph idx="1"/>
          </p:nvPr>
        </p:nvSpPr>
        <p:spPr>
          <a:xfrm>
            <a:off x="468313" y="1628775"/>
            <a:ext cx="8229600" cy="4495800"/>
          </a:xfrm>
        </p:spPr>
        <p:txBody>
          <a:bodyPr/>
          <a:lstStyle/>
          <a:p>
            <a:pPr eaLnBrk="1" hangingPunct="1"/>
            <a:r>
              <a:rPr lang="en-US" smtClean="0">
                <a:latin typeface="Franklin Gothic Book" pitchFamily="34" charset="0"/>
              </a:rPr>
              <a:t>Exchange with La Croix Rouge School in Brest, FRANCE </a:t>
            </a:r>
          </a:p>
          <a:p>
            <a:pPr eaLnBrk="1" hangingPunct="1"/>
            <a:r>
              <a:rPr lang="en-US" smtClean="0">
                <a:latin typeface="Franklin Gothic Book" pitchFamily="34" charset="0"/>
              </a:rPr>
              <a:t>International Trips to Spanish and French speaking countries are offered every other year (France, Spain)</a:t>
            </a:r>
          </a:p>
          <a:p>
            <a:pPr eaLnBrk="1" hangingPunct="1"/>
            <a:r>
              <a:rPr lang="en-US" smtClean="0">
                <a:latin typeface="Franklin Gothic Book" pitchFamily="34" charset="0"/>
              </a:rPr>
              <a:t>2-3 months exchanges through ISE (International Student Exchange Program)</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2051050" y="427038"/>
            <a:ext cx="5000625" cy="265112"/>
          </a:xfrm>
          <a:prstGeom prst="rect">
            <a:avLst/>
          </a:prstGeom>
          <a:noFill/>
          <a:ln w="9525">
            <a:noFill/>
            <a:miter lim="800000"/>
            <a:headEnd/>
            <a:tailEnd/>
          </a:ln>
        </p:spPr>
        <p:txBody>
          <a:bodyPr/>
          <a:lstStyle/>
          <a:p>
            <a:pPr algn="ctr" eaLnBrk="0" hangingPunct="0">
              <a:lnSpc>
                <a:spcPct val="80000"/>
              </a:lnSpc>
              <a:spcBef>
                <a:spcPct val="20000"/>
              </a:spcBef>
              <a:buClr>
                <a:schemeClr val="hlink"/>
              </a:buClr>
              <a:buFont typeface="Wingdings" pitchFamily="2" charset="2"/>
              <a:buNone/>
            </a:pPr>
            <a:r>
              <a:rPr lang="en-CA" sz="4100" b="1">
                <a:solidFill>
                  <a:srgbClr val="E6A400"/>
                </a:solidFill>
                <a:latin typeface="Franklin Gothic Book" pitchFamily="34" charset="0"/>
              </a:rPr>
              <a:t>Bretagne</a:t>
            </a:r>
          </a:p>
        </p:txBody>
      </p:sp>
      <p:pic>
        <p:nvPicPr>
          <p:cNvPr id="25603" name="Picture 3" descr="carte_bretagne"/>
          <p:cNvPicPr>
            <a:picLocks noChangeAspect="1" noChangeArrowheads="1"/>
          </p:cNvPicPr>
          <p:nvPr/>
        </p:nvPicPr>
        <p:blipFill>
          <a:blip r:embed="rId3" cstate="print"/>
          <a:srcRect/>
          <a:stretch>
            <a:fillRect/>
          </a:stretch>
        </p:blipFill>
        <p:spPr bwMode="auto">
          <a:xfrm>
            <a:off x="2124075" y="1557338"/>
            <a:ext cx="5040313" cy="50403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3"/>
          <p:cNvSpPr>
            <a:spLocks noGrp="1"/>
          </p:cNvSpPr>
          <p:nvPr>
            <p:ph type="title"/>
          </p:nvPr>
        </p:nvSpPr>
        <p:spPr/>
        <p:txBody>
          <a:bodyPr/>
          <a:lstStyle/>
          <a:p>
            <a:pPr algn="ctr" eaLnBrk="1" fontAlgn="auto" hangingPunct="1">
              <a:spcAft>
                <a:spcPts val="0"/>
              </a:spcAft>
              <a:defRPr/>
            </a:pPr>
            <a:r>
              <a:rPr lang="en-CA" sz="4100" dirty="0" smtClean="0">
                <a:solidFill>
                  <a:srgbClr val="E6A400"/>
                </a:solidFill>
                <a:latin typeface="Franklin Gothic Book" pitchFamily="34" charset="0"/>
              </a:rPr>
              <a:t>Grade 9 Core Course Selection</a:t>
            </a:r>
          </a:p>
        </p:txBody>
      </p:sp>
      <p:sp>
        <p:nvSpPr>
          <p:cNvPr id="26627" name="Text Placeholder 4"/>
          <p:cNvSpPr>
            <a:spLocks noGrp="1"/>
          </p:cNvSpPr>
          <p:nvPr>
            <p:ph type="body" sz="half" idx="1"/>
          </p:nvPr>
        </p:nvSpPr>
        <p:spPr>
          <a:xfrm>
            <a:off x="250825" y="1600200"/>
            <a:ext cx="4548188" cy="4852988"/>
          </a:xfrm>
        </p:spPr>
        <p:txBody>
          <a:bodyPr/>
          <a:lstStyle/>
          <a:p>
            <a:pPr eaLnBrk="1" hangingPunct="1">
              <a:buFont typeface="Wingdings" pitchFamily="2" charset="2"/>
              <a:buNone/>
            </a:pPr>
            <a:r>
              <a:rPr lang="en-CA" sz="2800" b="1" dirty="0" smtClean="0">
                <a:latin typeface="Franklin Gothic Book" pitchFamily="34" charset="0"/>
              </a:rPr>
              <a:t>Academic or Applied </a:t>
            </a:r>
          </a:p>
          <a:p>
            <a:pPr eaLnBrk="1" hangingPunct="1"/>
            <a:r>
              <a:rPr lang="en-CA" sz="2800" dirty="0" err="1" smtClean="0">
                <a:latin typeface="Franklin Gothic Book" pitchFamily="34" charset="0"/>
              </a:rPr>
              <a:t>Français</a:t>
            </a:r>
            <a:endParaRPr lang="en-CA" sz="2800" dirty="0" smtClean="0">
              <a:latin typeface="Franklin Gothic Book" pitchFamily="34" charset="0"/>
            </a:endParaRPr>
          </a:p>
          <a:p>
            <a:pPr eaLnBrk="1" hangingPunct="1"/>
            <a:r>
              <a:rPr lang="en-CA" sz="2800" dirty="0" err="1" smtClean="0">
                <a:latin typeface="Franklin Gothic Book" pitchFamily="34" charset="0"/>
              </a:rPr>
              <a:t>Géographie</a:t>
            </a:r>
            <a:r>
              <a:rPr lang="en-CA" sz="2800" dirty="0" smtClean="0">
                <a:latin typeface="Franklin Gothic Book" pitchFamily="34" charset="0"/>
              </a:rPr>
              <a:t> </a:t>
            </a:r>
            <a:r>
              <a:rPr lang="en-CA" sz="2800" dirty="0" err="1" smtClean="0">
                <a:latin typeface="Franklin Gothic Book" pitchFamily="34" charset="0"/>
              </a:rPr>
              <a:t>canadienne</a:t>
            </a:r>
            <a:endParaRPr lang="en-CA" sz="2800" dirty="0" smtClean="0">
              <a:latin typeface="Franklin Gothic Book" pitchFamily="34" charset="0"/>
            </a:endParaRPr>
          </a:p>
          <a:p>
            <a:pPr eaLnBrk="1" hangingPunct="1"/>
            <a:r>
              <a:rPr lang="en-CA" sz="2800" dirty="0" smtClean="0">
                <a:latin typeface="Franklin Gothic Book" pitchFamily="34" charset="0"/>
              </a:rPr>
              <a:t>English</a:t>
            </a:r>
          </a:p>
          <a:p>
            <a:pPr eaLnBrk="1" hangingPunct="1"/>
            <a:r>
              <a:rPr lang="en-CA" sz="2800" dirty="0" smtClean="0">
                <a:latin typeface="Franklin Gothic Book" pitchFamily="34" charset="0"/>
              </a:rPr>
              <a:t>Mathematics</a:t>
            </a:r>
          </a:p>
          <a:p>
            <a:pPr eaLnBrk="1" hangingPunct="1"/>
            <a:r>
              <a:rPr lang="en-CA" sz="2800" dirty="0" smtClean="0">
                <a:latin typeface="Franklin Gothic Book" pitchFamily="34" charset="0"/>
              </a:rPr>
              <a:t>Science</a:t>
            </a:r>
          </a:p>
          <a:p>
            <a:pPr eaLnBrk="1" hangingPunct="1">
              <a:buFont typeface="Wingdings" pitchFamily="2" charset="2"/>
              <a:buNone/>
            </a:pPr>
            <a:endParaRPr lang="en-CA" sz="2800" b="1" dirty="0" smtClean="0">
              <a:latin typeface="Franklin Gothic Book" pitchFamily="34" charset="0"/>
            </a:endParaRPr>
          </a:p>
          <a:p>
            <a:pPr eaLnBrk="1" hangingPunct="1">
              <a:buFont typeface="Wingdings" pitchFamily="2" charset="2"/>
              <a:buNone/>
            </a:pPr>
            <a:endParaRPr lang="en-CA" sz="2800" b="1" dirty="0" smtClean="0">
              <a:latin typeface="Franklin Gothic Book" pitchFamily="34" charset="0"/>
            </a:endParaRPr>
          </a:p>
          <a:p>
            <a:pPr eaLnBrk="1" hangingPunct="1">
              <a:buFont typeface="Wingdings" pitchFamily="2" charset="2"/>
              <a:buNone/>
            </a:pPr>
            <a:r>
              <a:rPr lang="en-CA" sz="2800" b="1" dirty="0" smtClean="0">
                <a:latin typeface="Franklin Gothic Book" pitchFamily="34" charset="0"/>
              </a:rPr>
              <a:t>Open Compulsory Course</a:t>
            </a:r>
          </a:p>
          <a:p>
            <a:pPr eaLnBrk="1" hangingPunct="1"/>
            <a:r>
              <a:rPr lang="en-CA" sz="2800" dirty="0" smtClean="0">
                <a:latin typeface="Franklin Gothic Book" pitchFamily="34" charset="0"/>
              </a:rPr>
              <a:t>Healthy and Active Living</a:t>
            </a:r>
          </a:p>
          <a:p>
            <a:pPr eaLnBrk="1" hangingPunct="1"/>
            <a:endParaRPr lang="en-CA" sz="2800" dirty="0" smtClean="0"/>
          </a:p>
        </p:txBody>
      </p:sp>
      <p:sp>
        <p:nvSpPr>
          <p:cNvPr id="6" name="Content Placeholder 5"/>
          <p:cNvSpPr>
            <a:spLocks noGrp="1"/>
          </p:cNvSpPr>
          <p:nvPr>
            <p:ph sz="quarter" idx="2"/>
          </p:nvPr>
        </p:nvSpPr>
        <p:spPr>
          <a:xfrm>
            <a:off x="4648200" y="1600200"/>
            <a:ext cx="4244975" cy="4781550"/>
          </a:xfrm>
        </p:spPr>
        <p:txBody>
          <a:bodyPr rtlCol="0">
            <a:normAutofit fontScale="92500" lnSpcReduction="10000"/>
          </a:bodyPr>
          <a:lstStyle/>
          <a:p>
            <a:pPr indent="26988" eaLnBrk="1" fontAlgn="auto" hangingPunct="1">
              <a:spcBef>
                <a:spcPts val="0"/>
              </a:spcBef>
              <a:spcAft>
                <a:spcPts val="0"/>
              </a:spcAft>
              <a:buFont typeface="Wingdings" pitchFamily="2" charset="2"/>
              <a:buNone/>
              <a:defRPr/>
            </a:pPr>
            <a:r>
              <a:rPr lang="en-CA" sz="3000" b="1" dirty="0" smtClean="0">
                <a:latin typeface="Franklin Gothic Book" pitchFamily="34" charset="0"/>
              </a:rPr>
              <a:t>French Immersion Electives  Open Level</a:t>
            </a:r>
            <a:endParaRPr lang="en-CA" sz="2200" b="1" dirty="0" smtClean="0">
              <a:latin typeface="Franklin Gothic Book" pitchFamily="34" charset="0"/>
            </a:endParaRPr>
          </a:p>
          <a:p>
            <a:pPr marL="438912" indent="-320040" eaLnBrk="1" fontAlgn="auto" hangingPunct="1">
              <a:spcBef>
                <a:spcPts val="0"/>
              </a:spcBef>
              <a:spcAft>
                <a:spcPts val="0"/>
              </a:spcAft>
              <a:buFont typeface="Wingdings 2"/>
              <a:buChar char=""/>
              <a:defRPr/>
            </a:pPr>
            <a:r>
              <a:rPr lang="en-CA" sz="3000" dirty="0" smtClean="0">
                <a:latin typeface="Franklin Gothic Book" pitchFamily="34" charset="0"/>
              </a:rPr>
              <a:t>Art </a:t>
            </a:r>
            <a:r>
              <a:rPr lang="en-CA" sz="3000" dirty="0" err="1" smtClean="0">
                <a:latin typeface="Franklin Gothic Book" pitchFamily="34" charset="0"/>
              </a:rPr>
              <a:t>Visuels</a:t>
            </a:r>
            <a:r>
              <a:rPr lang="en-CA" sz="3000" dirty="0" smtClean="0">
                <a:latin typeface="Franklin Gothic Book" pitchFamily="34" charset="0"/>
              </a:rPr>
              <a:t> (AVI1OF)</a:t>
            </a:r>
          </a:p>
          <a:p>
            <a:pPr marL="438912" indent="-320040" eaLnBrk="1" fontAlgn="auto" hangingPunct="1">
              <a:spcBef>
                <a:spcPts val="0"/>
              </a:spcBef>
              <a:spcAft>
                <a:spcPts val="0"/>
              </a:spcAft>
              <a:buFont typeface="Wingdings 2"/>
              <a:buChar char=""/>
              <a:defRPr/>
            </a:pPr>
            <a:r>
              <a:rPr lang="en-CA" sz="3000" dirty="0" smtClean="0">
                <a:latin typeface="Franklin Gothic Book" pitchFamily="34" charset="0"/>
              </a:rPr>
              <a:t>Introduction à </a:t>
            </a:r>
            <a:r>
              <a:rPr lang="en-CA" sz="3000" dirty="0" err="1" smtClean="0">
                <a:latin typeface="Franklin Gothic Book" pitchFamily="34" charset="0"/>
              </a:rPr>
              <a:t>I’informatique</a:t>
            </a:r>
            <a:r>
              <a:rPr lang="en-CA" sz="3000" dirty="0" smtClean="0">
                <a:latin typeface="Franklin Gothic Book" pitchFamily="34" charset="0"/>
              </a:rPr>
              <a:t>  (BTT1OF)</a:t>
            </a:r>
          </a:p>
          <a:p>
            <a:pPr marL="438912" indent="-320040" eaLnBrk="1" fontAlgn="auto" hangingPunct="1">
              <a:spcBef>
                <a:spcPts val="0"/>
              </a:spcBef>
              <a:spcAft>
                <a:spcPts val="0"/>
              </a:spcAft>
              <a:buFont typeface="Wingdings 2"/>
              <a:buChar char=""/>
              <a:defRPr/>
            </a:pPr>
            <a:r>
              <a:rPr lang="en-CA" sz="3000" dirty="0" smtClean="0">
                <a:latin typeface="Franklin Gothic Book" pitchFamily="34" charset="0"/>
              </a:rPr>
              <a:t>Skills for Success in Secondary School (GLS1OF)</a:t>
            </a:r>
          </a:p>
          <a:p>
            <a:pPr marL="438912" indent="-320040" eaLnBrk="1" fontAlgn="auto" hangingPunct="1">
              <a:spcBef>
                <a:spcPts val="0"/>
              </a:spcBef>
              <a:spcAft>
                <a:spcPts val="0"/>
              </a:spcAft>
              <a:buFont typeface="Wingdings 2"/>
              <a:buChar char=""/>
              <a:defRPr/>
            </a:pPr>
            <a:endParaRPr lang="en-CA" sz="3000" dirty="0" smtClean="0">
              <a:latin typeface="Franklin Gothic Book" pitchFamily="34" charset="0"/>
            </a:endParaRPr>
          </a:p>
          <a:p>
            <a:pPr marL="438912" indent="-320040" eaLnBrk="1" fontAlgn="auto" hangingPunct="1">
              <a:spcBef>
                <a:spcPts val="0"/>
              </a:spcBef>
              <a:spcAft>
                <a:spcPts val="0"/>
              </a:spcAft>
              <a:buNone/>
              <a:defRPr/>
            </a:pPr>
            <a:r>
              <a:rPr lang="en-CA" sz="3000" b="1" dirty="0" smtClean="0">
                <a:latin typeface="Franklin Gothic Book" pitchFamily="34" charset="0"/>
              </a:rPr>
              <a:t>Plus…</a:t>
            </a:r>
          </a:p>
          <a:p>
            <a:pPr marL="438912" indent="-320040" eaLnBrk="1" fontAlgn="auto" hangingPunct="1">
              <a:spcBef>
                <a:spcPts val="0"/>
              </a:spcBef>
              <a:spcAft>
                <a:spcPts val="0"/>
              </a:spcAft>
              <a:buFont typeface="Wingdings 2"/>
              <a:buChar char=""/>
              <a:defRPr/>
            </a:pPr>
            <a:r>
              <a:rPr lang="en-CA" sz="3000" dirty="0" smtClean="0">
                <a:latin typeface="Franklin Gothic Book" pitchFamily="34" charset="0"/>
              </a:rPr>
              <a:t>1 other elective course</a:t>
            </a:r>
          </a:p>
          <a:p>
            <a:pPr marL="438912" indent="-320040" eaLnBrk="1" fontAlgn="auto" hangingPunct="1">
              <a:spcBef>
                <a:spcPts val="0"/>
              </a:spcBef>
              <a:spcAft>
                <a:spcPts val="0"/>
              </a:spcAft>
              <a:buFont typeface="Wingdings 2"/>
              <a:buChar char=""/>
              <a:defRPr/>
            </a:pPr>
            <a:endParaRPr lang="en-CA"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0" y="1412776"/>
          <a:ext cx="9144000" cy="54452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8675" name="Title 6"/>
          <p:cNvSpPr>
            <a:spLocks noGrp="1"/>
          </p:cNvSpPr>
          <p:nvPr>
            <p:ph type="title"/>
          </p:nvPr>
        </p:nvSpPr>
        <p:spPr>
          <a:xfrm>
            <a:off x="457200" y="152400"/>
            <a:ext cx="8229600" cy="1251062"/>
          </a:xfrm>
        </p:spPr>
        <p:txBody>
          <a:bodyPr>
            <a:noAutofit/>
          </a:bodyPr>
          <a:lstStyle/>
          <a:p>
            <a:pPr algn="ctr" eaLnBrk="1" fontAlgn="auto" hangingPunct="1">
              <a:spcAft>
                <a:spcPts val="0"/>
              </a:spcAft>
              <a:defRPr/>
            </a:pPr>
            <a:r>
              <a:rPr lang="en-CA" sz="4200" dirty="0" smtClean="0">
                <a:solidFill>
                  <a:srgbClr val="E6A400"/>
                </a:solidFill>
                <a:latin typeface="Franklin Gothic Book" pitchFamily="34" charset="0"/>
              </a:rPr>
              <a:t>Elective Courses for </a:t>
            </a:r>
            <a:br>
              <a:rPr lang="en-CA" sz="4200" dirty="0" smtClean="0">
                <a:solidFill>
                  <a:srgbClr val="E6A400"/>
                </a:solidFill>
                <a:latin typeface="Franklin Gothic Book" pitchFamily="34" charset="0"/>
              </a:rPr>
            </a:br>
            <a:r>
              <a:rPr lang="en-CA" sz="4200" dirty="0" smtClean="0">
                <a:solidFill>
                  <a:srgbClr val="E6A400"/>
                </a:solidFill>
                <a:latin typeface="Franklin Gothic Book" pitchFamily="34" charset="0"/>
              </a:rPr>
              <a:t>Grade 9 at the Open Level</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graphicEl>
                                              <a:dgm id="{9F7D6F86-B956-4DA8-AFFA-C598B623704F}"/>
                                            </p:graphicEl>
                                          </p:spTgt>
                                        </p:tgtEl>
                                        <p:attrNameLst>
                                          <p:attrName>style.visibility</p:attrName>
                                        </p:attrNameLst>
                                      </p:cBhvr>
                                      <p:to>
                                        <p:strVal val="visible"/>
                                      </p:to>
                                    </p:set>
                                    <p:animEffect transition="in" filter="wipe(down)">
                                      <p:cBhvr>
                                        <p:cTn id="7" dur="500"/>
                                        <p:tgtEl>
                                          <p:spTgt spid="3">
                                            <p:graphicEl>
                                              <a:dgm id="{9F7D6F86-B956-4DA8-AFFA-C598B623704F}"/>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graphicEl>
                                              <a:dgm id="{388EF280-8616-470A-95A1-D3486F6F47E5}"/>
                                            </p:graphicEl>
                                          </p:spTgt>
                                        </p:tgtEl>
                                        <p:attrNameLst>
                                          <p:attrName>style.visibility</p:attrName>
                                        </p:attrNameLst>
                                      </p:cBhvr>
                                      <p:to>
                                        <p:strVal val="visible"/>
                                      </p:to>
                                    </p:set>
                                    <p:animEffect transition="in" filter="wipe(down)">
                                      <p:cBhvr>
                                        <p:cTn id="12" dur="500"/>
                                        <p:tgtEl>
                                          <p:spTgt spid="3">
                                            <p:graphicEl>
                                              <a:dgm id="{388EF280-8616-470A-95A1-D3486F6F47E5}"/>
                                            </p:graphic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graphicEl>
                                              <a:dgm id="{F036B938-913E-462E-A0ED-5D00BDDB0AED}"/>
                                            </p:graphicEl>
                                          </p:spTgt>
                                        </p:tgtEl>
                                        <p:attrNameLst>
                                          <p:attrName>style.visibility</p:attrName>
                                        </p:attrNameLst>
                                      </p:cBhvr>
                                      <p:to>
                                        <p:strVal val="visible"/>
                                      </p:to>
                                    </p:set>
                                    <p:animEffect transition="in" filter="wipe(down)">
                                      <p:cBhvr>
                                        <p:cTn id="15" dur="500"/>
                                        <p:tgtEl>
                                          <p:spTgt spid="3">
                                            <p:graphicEl>
                                              <a:dgm id="{F036B938-913E-462E-A0ED-5D00BDDB0AED}"/>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graphicEl>
                                              <a:dgm id="{C9D05548-7696-4111-936C-A0AB4B974D08}"/>
                                            </p:graphicEl>
                                          </p:spTgt>
                                        </p:tgtEl>
                                        <p:attrNameLst>
                                          <p:attrName>style.visibility</p:attrName>
                                        </p:attrNameLst>
                                      </p:cBhvr>
                                      <p:to>
                                        <p:strVal val="visible"/>
                                      </p:to>
                                    </p:set>
                                    <p:animEffect transition="in" filter="wipe(down)">
                                      <p:cBhvr>
                                        <p:cTn id="20" dur="500"/>
                                        <p:tgtEl>
                                          <p:spTgt spid="3">
                                            <p:graphicEl>
                                              <a:dgm id="{C9D05548-7696-4111-936C-A0AB4B974D08}"/>
                                            </p:graphic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3">
                                            <p:graphicEl>
                                              <a:dgm id="{57429F24-78C1-4C60-97DB-649E96B58920}"/>
                                            </p:graphicEl>
                                          </p:spTgt>
                                        </p:tgtEl>
                                        <p:attrNameLst>
                                          <p:attrName>style.visibility</p:attrName>
                                        </p:attrNameLst>
                                      </p:cBhvr>
                                      <p:to>
                                        <p:strVal val="visible"/>
                                      </p:to>
                                    </p:set>
                                    <p:animEffect transition="in" filter="wipe(down)">
                                      <p:cBhvr>
                                        <p:cTn id="23" dur="500"/>
                                        <p:tgtEl>
                                          <p:spTgt spid="3">
                                            <p:graphicEl>
                                              <a:dgm id="{57429F24-78C1-4C60-97DB-649E96B58920}"/>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graphicEl>
                                              <a:dgm id="{DB6E6473-075C-4C8B-9D62-8296B67A080F}"/>
                                            </p:graphicEl>
                                          </p:spTgt>
                                        </p:tgtEl>
                                        <p:attrNameLst>
                                          <p:attrName>style.visibility</p:attrName>
                                        </p:attrNameLst>
                                      </p:cBhvr>
                                      <p:to>
                                        <p:strVal val="visible"/>
                                      </p:to>
                                    </p:set>
                                    <p:animEffect transition="in" filter="wipe(down)">
                                      <p:cBhvr>
                                        <p:cTn id="28" dur="500"/>
                                        <p:tgtEl>
                                          <p:spTgt spid="3">
                                            <p:graphicEl>
                                              <a:dgm id="{DB6E6473-075C-4C8B-9D62-8296B67A080F}"/>
                                            </p:graphic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
                                            <p:graphicEl>
                                              <a:dgm id="{54795A9C-EAE7-4089-82DD-29A3737F680C}"/>
                                            </p:graphicEl>
                                          </p:spTgt>
                                        </p:tgtEl>
                                        <p:attrNameLst>
                                          <p:attrName>style.visibility</p:attrName>
                                        </p:attrNameLst>
                                      </p:cBhvr>
                                      <p:to>
                                        <p:strVal val="visible"/>
                                      </p:to>
                                    </p:set>
                                    <p:animEffect transition="in" filter="wipe(down)">
                                      <p:cBhvr>
                                        <p:cTn id="31" dur="500"/>
                                        <p:tgtEl>
                                          <p:spTgt spid="3">
                                            <p:graphicEl>
                                              <a:dgm id="{54795A9C-EAE7-4089-82DD-29A3737F680C}"/>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3">
                                            <p:graphicEl>
                                              <a:dgm id="{B656503C-171C-4066-81E0-2CE18881A347}"/>
                                            </p:graphicEl>
                                          </p:spTgt>
                                        </p:tgtEl>
                                        <p:attrNameLst>
                                          <p:attrName>style.visibility</p:attrName>
                                        </p:attrNameLst>
                                      </p:cBhvr>
                                      <p:to>
                                        <p:strVal val="visible"/>
                                      </p:to>
                                    </p:set>
                                    <p:animEffect transition="in" filter="wipe(down)">
                                      <p:cBhvr>
                                        <p:cTn id="36" dur="500"/>
                                        <p:tgtEl>
                                          <p:spTgt spid="3">
                                            <p:graphicEl>
                                              <a:dgm id="{B656503C-171C-4066-81E0-2CE18881A347}"/>
                                            </p:graphicEl>
                                          </p:spTgt>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3">
                                            <p:graphicEl>
                                              <a:dgm id="{3B9160AE-A852-4098-A3D1-196A5C29BDAF}"/>
                                            </p:graphicEl>
                                          </p:spTgt>
                                        </p:tgtEl>
                                        <p:attrNameLst>
                                          <p:attrName>style.visibility</p:attrName>
                                        </p:attrNameLst>
                                      </p:cBhvr>
                                      <p:to>
                                        <p:strVal val="visible"/>
                                      </p:to>
                                    </p:set>
                                    <p:animEffect transition="in" filter="wipe(down)">
                                      <p:cBhvr>
                                        <p:cTn id="39" dur="500"/>
                                        <p:tgtEl>
                                          <p:spTgt spid="3">
                                            <p:graphicEl>
                                              <a:dgm id="{3B9160AE-A852-4098-A3D1-196A5C29BDAF}"/>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3">
                                            <p:graphicEl>
                                              <a:dgm id="{B0251C09-8DA5-45EA-8D9C-DA033FC0E8C6}"/>
                                            </p:graphicEl>
                                          </p:spTgt>
                                        </p:tgtEl>
                                        <p:attrNameLst>
                                          <p:attrName>style.visibility</p:attrName>
                                        </p:attrNameLst>
                                      </p:cBhvr>
                                      <p:to>
                                        <p:strVal val="visible"/>
                                      </p:to>
                                    </p:set>
                                    <p:animEffect transition="in" filter="wipe(down)">
                                      <p:cBhvr>
                                        <p:cTn id="44" dur="500"/>
                                        <p:tgtEl>
                                          <p:spTgt spid="3">
                                            <p:graphicEl>
                                              <a:dgm id="{B0251C09-8DA5-45EA-8D9C-DA033FC0E8C6}"/>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3">
                                            <p:graphicEl>
                                              <a:dgm id="{DBE59BB2-200A-45CB-B9FC-6AD56B561F4D}"/>
                                            </p:graphicEl>
                                          </p:spTgt>
                                        </p:tgtEl>
                                        <p:attrNameLst>
                                          <p:attrName>style.visibility</p:attrName>
                                        </p:attrNameLst>
                                      </p:cBhvr>
                                      <p:to>
                                        <p:strVal val="visible"/>
                                      </p:to>
                                    </p:set>
                                    <p:animEffect transition="in" filter="wipe(down)">
                                      <p:cBhvr>
                                        <p:cTn id="49" dur="500"/>
                                        <p:tgtEl>
                                          <p:spTgt spid="3">
                                            <p:graphicEl>
                                              <a:dgm id="{DBE59BB2-200A-45CB-B9FC-6AD56B561F4D}"/>
                                            </p:graphicEl>
                                          </p:spTgt>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3">
                                            <p:graphicEl>
                                              <a:dgm id="{795F2D57-96A8-48FD-A83C-56E0FB383891}"/>
                                            </p:graphicEl>
                                          </p:spTgt>
                                        </p:tgtEl>
                                        <p:attrNameLst>
                                          <p:attrName>style.visibility</p:attrName>
                                        </p:attrNameLst>
                                      </p:cBhvr>
                                      <p:to>
                                        <p:strVal val="visible"/>
                                      </p:to>
                                    </p:set>
                                    <p:animEffect transition="in" filter="wipe(down)">
                                      <p:cBhvr>
                                        <p:cTn id="52" dur="500"/>
                                        <p:tgtEl>
                                          <p:spTgt spid="3">
                                            <p:graphicEl>
                                              <a:dgm id="{795F2D57-96A8-48FD-A83C-56E0FB383891}"/>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3">
                                            <p:graphicEl>
                                              <a:dgm id="{C96F1EA6-B706-461A-BEB8-28A0671B3C82}"/>
                                            </p:graphicEl>
                                          </p:spTgt>
                                        </p:tgtEl>
                                        <p:attrNameLst>
                                          <p:attrName>style.visibility</p:attrName>
                                        </p:attrNameLst>
                                      </p:cBhvr>
                                      <p:to>
                                        <p:strVal val="visible"/>
                                      </p:to>
                                    </p:set>
                                    <p:animEffect transition="in" filter="wipe(down)">
                                      <p:cBhvr>
                                        <p:cTn id="57" dur="500"/>
                                        <p:tgtEl>
                                          <p:spTgt spid="3">
                                            <p:graphicEl>
                                              <a:dgm id="{C96F1EA6-B706-461A-BEB8-28A0671B3C82}"/>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3">
                                            <p:graphicEl>
                                              <a:dgm id="{6912BD5A-8D20-4B24-BE16-90CFE7179839}"/>
                                            </p:graphicEl>
                                          </p:spTgt>
                                        </p:tgtEl>
                                        <p:attrNameLst>
                                          <p:attrName>style.visibility</p:attrName>
                                        </p:attrNameLst>
                                      </p:cBhvr>
                                      <p:to>
                                        <p:strVal val="visible"/>
                                      </p:to>
                                    </p:set>
                                    <p:animEffect transition="in" filter="wipe(down)">
                                      <p:cBhvr>
                                        <p:cTn id="62" dur="500"/>
                                        <p:tgtEl>
                                          <p:spTgt spid="3">
                                            <p:graphicEl>
                                              <a:dgm id="{6912BD5A-8D20-4B24-BE16-90CFE7179839}"/>
                                            </p:graphicEl>
                                          </p:spTgt>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3">
                                            <p:graphicEl>
                                              <a:dgm id="{BC5F9735-1885-4F02-AB56-794F93DDC7EB}"/>
                                            </p:graphicEl>
                                          </p:spTgt>
                                        </p:tgtEl>
                                        <p:attrNameLst>
                                          <p:attrName>style.visibility</p:attrName>
                                        </p:attrNameLst>
                                      </p:cBhvr>
                                      <p:to>
                                        <p:strVal val="visible"/>
                                      </p:to>
                                    </p:set>
                                    <p:animEffect transition="in" filter="wipe(down)">
                                      <p:cBhvr>
                                        <p:cTn id="65" dur="500"/>
                                        <p:tgtEl>
                                          <p:spTgt spid="3">
                                            <p:graphicEl>
                                              <a:dgm id="{BC5F9735-1885-4F02-AB56-794F93DDC7EB}"/>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3">
                                            <p:graphicEl>
                                              <a:dgm id="{189BE434-DFF8-4682-992D-F6504387BC73}"/>
                                            </p:graphicEl>
                                          </p:spTgt>
                                        </p:tgtEl>
                                        <p:attrNameLst>
                                          <p:attrName>style.visibility</p:attrName>
                                        </p:attrNameLst>
                                      </p:cBhvr>
                                      <p:to>
                                        <p:strVal val="visible"/>
                                      </p:to>
                                    </p:set>
                                    <p:animEffect transition="in" filter="wipe(down)">
                                      <p:cBhvr>
                                        <p:cTn id="70" dur="500"/>
                                        <p:tgtEl>
                                          <p:spTgt spid="3">
                                            <p:graphicEl>
                                              <a:dgm id="{189BE434-DFF8-4682-992D-F6504387BC73}"/>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grpId="0" nodeType="clickEffect">
                                  <p:stCondLst>
                                    <p:cond delay="0"/>
                                  </p:stCondLst>
                                  <p:childTnLst>
                                    <p:set>
                                      <p:cBhvr>
                                        <p:cTn id="74" dur="1" fill="hold">
                                          <p:stCondLst>
                                            <p:cond delay="0"/>
                                          </p:stCondLst>
                                        </p:cTn>
                                        <p:tgtEl>
                                          <p:spTgt spid="3">
                                            <p:graphicEl>
                                              <a:dgm id="{5282C1B4-1DCC-4801-80E0-02C4D280835A}"/>
                                            </p:graphicEl>
                                          </p:spTgt>
                                        </p:tgtEl>
                                        <p:attrNameLst>
                                          <p:attrName>style.visibility</p:attrName>
                                        </p:attrNameLst>
                                      </p:cBhvr>
                                      <p:to>
                                        <p:strVal val="visible"/>
                                      </p:to>
                                    </p:set>
                                    <p:animEffect transition="in" filter="wipe(down)">
                                      <p:cBhvr>
                                        <p:cTn id="75" dur="500"/>
                                        <p:tgtEl>
                                          <p:spTgt spid="3">
                                            <p:graphicEl>
                                              <a:dgm id="{5282C1B4-1DCC-4801-80E0-02C4D280835A}"/>
                                            </p:graphicEl>
                                          </p:spTgt>
                                        </p:tgtEl>
                                      </p:cBhvr>
                                    </p:animEffect>
                                  </p:childTnLst>
                                </p:cTn>
                              </p:par>
                              <p:par>
                                <p:cTn id="76" presetID="22" presetClass="entr" presetSubtype="4" fill="hold" grpId="0" nodeType="withEffect">
                                  <p:stCondLst>
                                    <p:cond delay="0"/>
                                  </p:stCondLst>
                                  <p:childTnLst>
                                    <p:set>
                                      <p:cBhvr>
                                        <p:cTn id="77" dur="1" fill="hold">
                                          <p:stCondLst>
                                            <p:cond delay="0"/>
                                          </p:stCondLst>
                                        </p:cTn>
                                        <p:tgtEl>
                                          <p:spTgt spid="3">
                                            <p:graphicEl>
                                              <a:dgm id="{D975162E-B354-413B-AAF9-1DDD7A0564C2}"/>
                                            </p:graphicEl>
                                          </p:spTgt>
                                        </p:tgtEl>
                                        <p:attrNameLst>
                                          <p:attrName>style.visibility</p:attrName>
                                        </p:attrNameLst>
                                      </p:cBhvr>
                                      <p:to>
                                        <p:strVal val="visible"/>
                                      </p:to>
                                    </p:set>
                                    <p:animEffect transition="in" filter="wipe(down)">
                                      <p:cBhvr>
                                        <p:cTn id="78" dur="500"/>
                                        <p:tgtEl>
                                          <p:spTgt spid="3">
                                            <p:graphicEl>
                                              <a:dgm id="{D975162E-B354-413B-AAF9-1DDD7A0564C2}"/>
                                            </p:graphicEl>
                                          </p:spTgt>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4" fill="hold" grpId="0" nodeType="clickEffect">
                                  <p:stCondLst>
                                    <p:cond delay="0"/>
                                  </p:stCondLst>
                                  <p:childTnLst>
                                    <p:set>
                                      <p:cBhvr>
                                        <p:cTn id="82" dur="1" fill="hold">
                                          <p:stCondLst>
                                            <p:cond delay="0"/>
                                          </p:stCondLst>
                                        </p:cTn>
                                        <p:tgtEl>
                                          <p:spTgt spid="3">
                                            <p:graphicEl>
                                              <a:dgm id="{1207D003-DC98-406C-AE77-CCF46D4A71B2}"/>
                                            </p:graphicEl>
                                          </p:spTgt>
                                        </p:tgtEl>
                                        <p:attrNameLst>
                                          <p:attrName>style.visibility</p:attrName>
                                        </p:attrNameLst>
                                      </p:cBhvr>
                                      <p:to>
                                        <p:strVal val="visible"/>
                                      </p:to>
                                    </p:set>
                                    <p:animEffect transition="in" filter="wipe(down)">
                                      <p:cBhvr>
                                        <p:cTn id="83" dur="500"/>
                                        <p:tgtEl>
                                          <p:spTgt spid="3">
                                            <p:graphicEl>
                                              <a:dgm id="{1207D003-DC98-406C-AE77-CCF46D4A71B2}"/>
                                            </p:graphicEl>
                                          </p:spTgt>
                                        </p:tgtEl>
                                      </p:cBhvr>
                                    </p:animEffect>
                                  </p:childTnLst>
                                </p:cTn>
                              </p:par>
                            </p:childTnLst>
                          </p:cTn>
                        </p:par>
                      </p:childTnLst>
                    </p:cTn>
                  </p:par>
                  <p:par>
                    <p:cTn id="84" fill="hold">
                      <p:stCondLst>
                        <p:cond delay="indefinite"/>
                      </p:stCondLst>
                      <p:childTnLst>
                        <p:par>
                          <p:cTn id="85" fill="hold">
                            <p:stCondLst>
                              <p:cond delay="0"/>
                            </p:stCondLst>
                            <p:childTnLst>
                              <p:par>
                                <p:cTn id="86" presetID="22" presetClass="entr" presetSubtype="4" fill="hold" grpId="0" nodeType="clickEffect">
                                  <p:stCondLst>
                                    <p:cond delay="0"/>
                                  </p:stCondLst>
                                  <p:childTnLst>
                                    <p:set>
                                      <p:cBhvr>
                                        <p:cTn id="87" dur="1" fill="hold">
                                          <p:stCondLst>
                                            <p:cond delay="0"/>
                                          </p:stCondLst>
                                        </p:cTn>
                                        <p:tgtEl>
                                          <p:spTgt spid="3">
                                            <p:graphicEl>
                                              <a:dgm id="{70E421E9-7205-4221-BFB4-62710CA54FB0}"/>
                                            </p:graphicEl>
                                          </p:spTgt>
                                        </p:tgtEl>
                                        <p:attrNameLst>
                                          <p:attrName>style.visibility</p:attrName>
                                        </p:attrNameLst>
                                      </p:cBhvr>
                                      <p:to>
                                        <p:strVal val="visible"/>
                                      </p:to>
                                    </p:set>
                                    <p:animEffect transition="in" filter="wipe(down)">
                                      <p:cBhvr>
                                        <p:cTn id="88" dur="500"/>
                                        <p:tgtEl>
                                          <p:spTgt spid="3">
                                            <p:graphicEl>
                                              <a:dgm id="{70E421E9-7205-4221-BFB4-62710CA54FB0}"/>
                                            </p:graphicEl>
                                          </p:spTgt>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3">
                                            <p:graphicEl>
                                              <a:dgm id="{38374193-55F3-43F1-A16E-28A60707BB36}"/>
                                            </p:graphicEl>
                                          </p:spTgt>
                                        </p:tgtEl>
                                        <p:attrNameLst>
                                          <p:attrName>style.visibility</p:attrName>
                                        </p:attrNameLst>
                                      </p:cBhvr>
                                      <p:to>
                                        <p:strVal val="visible"/>
                                      </p:to>
                                    </p:set>
                                    <p:animEffect transition="in" filter="wipe(down)">
                                      <p:cBhvr>
                                        <p:cTn id="91" dur="500"/>
                                        <p:tgtEl>
                                          <p:spTgt spid="3">
                                            <p:graphicEl>
                                              <a:dgm id="{38374193-55F3-43F1-A16E-28A60707BB36}"/>
                                            </p:graphicEl>
                                          </p:spTgt>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4" fill="hold" grpId="0" nodeType="clickEffect">
                                  <p:stCondLst>
                                    <p:cond delay="0"/>
                                  </p:stCondLst>
                                  <p:childTnLst>
                                    <p:set>
                                      <p:cBhvr>
                                        <p:cTn id="95" dur="1" fill="hold">
                                          <p:stCondLst>
                                            <p:cond delay="0"/>
                                          </p:stCondLst>
                                        </p:cTn>
                                        <p:tgtEl>
                                          <p:spTgt spid="3">
                                            <p:graphicEl>
                                              <a:dgm id="{565629DF-9F4A-4DCB-8D55-A512454293A7}"/>
                                            </p:graphicEl>
                                          </p:spTgt>
                                        </p:tgtEl>
                                        <p:attrNameLst>
                                          <p:attrName>style.visibility</p:attrName>
                                        </p:attrNameLst>
                                      </p:cBhvr>
                                      <p:to>
                                        <p:strVal val="visible"/>
                                      </p:to>
                                    </p:set>
                                    <p:animEffect transition="in" filter="wipe(down)">
                                      <p:cBhvr>
                                        <p:cTn id="96" dur="500"/>
                                        <p:tgtEl>
                                          <p:spTgt spid="3">
                                            <p:graphicEl>
                                              <a:dgm id="{565629DF-9F4A-4DCB-8D55-A512454293A7}"/>
                                            </p:graphicEl>
                                          </p:spTgt>
                                        </p:tgtEl>
                                      </p:cBhvr>
                                    </p:animEffect>
                                  </p:childTnLst>
                                </p:cTn>
                              </p:par>
                              <p:par>
                                <p:cTn id="97" presetID="22" presetClass="entr" presetSubtype="4" fill="hold" grpId="0" nodeType="withEffect">
                                  <p:stCondLst>
                                    <p:cond delay="0"/>
                                  </p:stCondLst>
                                  <p:childTnLst>
                                    <p:set>
                                      <p:cBhvr>
                                        <p:cTn id="98" dur="1" fill="hold">
                                          <p:stCondLst>
                                            <p:cond delay="0"/>
                                          </p:stCondLst>
                                        </p:cTn>
                                        <p:tgtEl>
                                          <p:spTgt spid="3">
                                            <p:graphicEl>
                                              <a:dgm id="{7A914806-BF5D-4646-A17C-C122E6A1032F}"/>
                                            </p:graphicEl>
                                          </p:spTgt>
                                        </p:tgtEl>
                                        <p:attrNameLst>
                                          <p:attrName>style.visibility</p:attrName>
                                        </p:attrNameLst>
                                      </p:cBhvr>
                                      <p:to>
                                        <p:strVal val="visible"/>
                                      </p:to>
                                    </p:set>
                                    <p:animEffect transition="in" filter="wipe(down)">
                                      <p:cBhvr>
                                        <p:cTn id="99" dur="500"/>
                                        <p:tgtEl>
                                          <p:spTgt spid="3">
                                            <p:graphicEl>
                                              <a:dgm id="{7A914806-BF5D-4646-A17C-C122E6A1032F}"/>
                                            </p:graphicEl>
                                          </p:spTgt>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4" fill="hold" grpId="0" nodeType="clickEffect">
                                  <p:stCondLst>
                                    <p:cond delay="0"/>
                                  </p:stCondLst>
                                  <p:childTnLst>
                                    <p:set>
                                      <p:cBhvr>
                                        <p:cTn id="103" dur="1" fill="hold">
                                          <p:stCondLst>
                                            <p:cond delay="0"/>
                                          </p:stCondLst>
                                        </p:cTn>
                                        <p:tgtEl>
                                          <p:spTgt spid="3">
                                            <p:graphicEl>
                                              <a:dgm id="{EBD430CA-76A9-41FD-AEA0-75A902E04F9F}"/>
                                            </p:graphicEl>
                                          </p:spTgt>
                                        </p:tgtEl>
                                        <p:attrNameLst>
                                          <p:attrName>style.visibility</p:attrName>
                                        </p:attrNameLst>
                                      </p:cBhvr>
                                      <p:to>
                                        <p:strVal val="visible"/>
                                      </p:to>
                                    </p:set>
                                    <p:animEffect transition="in" filter="wipe(down)">
                                      <p:cBhvr>
                                        <p:cTn id="104" dur="500"/>
                                        <p:tgtEl>
                                          <p:spTgt spid="3">
                                            <p:graphicEl>
                                              <a:dgm id="{EBD430CA-76A9-41FD-AEA0-75A902E04F9F}"/>
                                            </p:graphicEl>
                                          </p:spTgt>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4" fill="hold" grpId="0" nodeType="clickEffect">
                                  <p:stCondLst>
                                    <p:cond delay="0"/>
                                  </p:stCondLst>
                                  <p:childTnLst>
                                    <p:set>
                                      <p:cBhvr>
                                        <p:cTn id="108" dur="1" fill="hold">
                                          <p:stCondLst>
                                            <p:cond delay="0"/>
                                          </p:stCondLst>
                                        </p:cTn>
                                        <p:tgtEl>
                                          <p:spTgt spid="3">
                                            <p:graphicEl>
                                              <a:dgm id="{F1DD7BC5-FBCA-41F5-B801-590FD85D3675}"/>
                                            </p:graphicEl>
                                          </p:spTgt>
                                        </p:tgtEl>
                                        <p:attrNameLst>
                                          <p:attrName>style.visibility</p:attrName>
                                        </p:attrNameLst>
                                      </p:cBhvr>
                                      <p:to>
                                        <p:strVal val="visible"/>
                                      </p:to>
                                    </p:set>
                                    <p:animEffect transition="in" filter="wipe(down)">
                                      <p:cBhvr>
                                        <p:cTn id="109" dur="500"/>
                                        <p:tgtEl>
                                          <p:spTgt spid="3">
                                            <p:graphicEl>
                                              <a:dgm id="{F1DD7BC5-FBCA-41F5-B801-590FD85D3675}"/>
                                            </p:graphicEl>
                                          </p:spTgt>
                                        </p:tgtEl>
                                      </p:cBhvr>
                                    </p:animEffect>
                                  </p:childTnLst>
                                </p:cTn>
                              </p:par>
                              <p:par>
                                <p:cTn id="110" presetID="22" presetClass="entr" presetSubtype="4" fill="hold" grpId="0" nodeType="withEffect">
                                  <p:stCondLst>
                                    <p:cond delay="0"/>
                                  </p:stCondLst>
                                  <p:childTnLst>
                                    <p:set>
                                      <p:cBhvr>
                                        <p:cTn id="111" dur="1" fill="hold">
                                          <p:stCondLst>
                                            <p:cond delay="0"/>
                                          </p:stCondLst>
                                        </p:cTn>
                                        <p:tgtEl>
                                          <p:spTgt spid="3">
                                            <p:graphicEl>
                                              <a:dgm id="{EEF023A9-1828-4F8D-B585-651738AC030F}"/>
                                            </p:graphicEl>
                                          </p:spTgt>
                                        </p:tgtEl>
                                        <p:attrNameLst>
                                          <p:attrName>style.visibility</p:attrName>
                                        </p:attrNameLst>
                                      </p:cBhvr>
                                      <p:to>
                                        <p:strVal val="visible"/>
                                      </p:to>
                                    </p:set>
                                    <p:animEffect transition="in" filter="wipe(down)">
                                      <p:cBhvr>
                                        <p:cTn id="112" dur="500"/>
                                        <p:tgtEl>
                                          <p:spTgt spid="3">
                                            <p:graphicEl>
                                              <a:dgm id="{EEF023A9-1828-4F8D-B585-651738AC030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71438" y="1628775"/>
          <a:ext cx="8964490" cy="5206361"/>
        </p:xfrm>
        <a:graphic>
          <a:graphicData uri="http://schemas.openxmlformats.org/drawingml/2006/table">
            <a:tbl>
              <a:tblPr/>
              <a:tblGrid>
                <a:gridCol w="2121367"/>
                <a:gridCol w="798366"/>
                <a:gridCol w="1482676"/>
                <a:gridCol w="1482676"/>
                <a:gridCol w="1482676"/>
                <a:gridCol w="1596729"/>
              </a:tblGrid>
              <a:tr h="279825">
                <a:tc>
                  <a:txBody>
                    <a:bodyPr/>
                    <a:lstStyle/>
                    <a:p>
                      <a:pPr algn="ctr">
                        <a:spcAft>
                          <a:spcPts val="0"/>
                        </a:spcAft>
                        <a:tabLst>
                          <a:tab pos="2743200" algn="ctr"/>
                          <a:tab pos="5486400" algn="r"/>
                          <a:tab pos="457200" algn="l"/>
                        </a:tabLst>
                      </a:pPr>
                      <a:r>
                        <a:rPr lang="en-US" sz="800" dirty="0">
                          <a:latin typeface="Times New Roman"/>
                          <a:ea typeface="Times New Roman"/>
                        </a:rPr>
                        <a:t>Compulsory Subjects </a:t>
                      </a:r>
                      <a:endParaRPr lang="en-CA" sz="700" dirty="0">
                        <a:latin typeface="Times New Roman"/>
                        <a:ea typeface="Times New Roman"/>
                      </a:endParaRPr>
                    </a:p>
                    <a:p>
                      <a:pPr algn="ctr">
                        <a:spcAft>
                          <a:spcPts val="0"/>
                        </a:spcAft>
                        <a:tabLst>
                          <a:tab pos="2743200" algn="ctr"/>
                          <a:tab pos="5486400" algn="r"/>
                          <a:tab pos="457200" algn="l"/>
                        </a:tabLst>
                      </a:pPr>
                      <a:r>
                        <a:rPr lang="en-US" sz="800" dirty="0">
                          <a:latin typeface="Times New Roman"/>
                          <a:ea typeface="Times New Roman"/>
                        </a:rPr>
                        <a:t>(18 required)</a:t>
                      </a:r>
                      <a:endParaRPr lang="en-CA" sz="700" dirty="0">
                        <a:latin typeface="Times New Roman"/>
                        <a:ea typeface="Times New Roman"/>
                      </a:endParaRPr>
                    </a:p>
                  </a:txBody>
                  <a:tcPr marL="46544" marR="46544"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a:latin typeface="Times New Roman"/>
                          <a:ea typeface="Times New Roman"/>
                        </a:rPr>
                        <a:t>Required Credits</a:t>
                      </a:r>
                      <a:endParaRPr lang="en-CA" sz="7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a:latin typeface="Times New Roman"/>
                          <a:ea typeface="Times New Roman"/>
                        </a:rPr>
                        <a:t>Grade 9</a:t>
                      </a:r>
                      <a:endParaRPr lang="en-CA" sz="7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dirty="0">
                          <a:latin typeface="Times New Roman"/>
                          <a:ea typeface="Times New Roman"/>
                        </a:rPr>
                        <a:t>Grade 10</a:t>
                      </a:r>
                      <a:endParaRPr lang="en-CA" sz="700" dirty="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a:latin typeface="Times New Roman"/>
                          <a:ea typeface="Times New Roman"/>
                        </a:rPr>
                        <a:t>Grade 11</a:t>
                      </a:r>
                      <a:endParaRPr lang="en-CA" sz="7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800">
                          <a:latin typeface="Times New Roman"/>
                          <a:ea typeface="Times New Roman"/>
                        </a:rPr>
                        <a:t>Grade12</a:t>
                      </a:r>
                      <a:endParaRPr lang="en-CA" sz="7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339">
                <a:tc>
                  <a:txBody>
                    <a:bodyPr/>
                    <a:lstStyle/>
                    <a:p>
                      <a:pPr>
                        <a:spcBef>
                          <a:spcPts val="300"/>
                        </a:spcBef>
                        <a:spcAft>
                          <a:spcPts val="300"/>
                        </a:spcAft>
                      </a:pPr>
                      <a:r>
                        <a:rPr lang="en-US" sz="800">
                          <a:latin typeface="Times New Roman"/>
                          <a:ea typeface="Times New Roman"/>
                        </a:rPr>
                        <a:t>French Immersion</a:t>
                      </a:r>
                      <a:endParaRPr lang="en-CA" sz="700">
                        <a:latin typeface="Times New Roman"/>
                        <a:ea typeface="Times New Roman"/>
                      </a:endParaRPr>
                    </a:p>
                  </a:txBody>
                  <a:tcPr marL="46544" marR="46544"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endParaRPr lang="en-US" sz="8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en-US" sz="800">
                          <a:latin typeface="Times New Roman"/>
                          <a:ea typeface="Times New Roman"/>
                        </a:rPr>
                        <a:t>¤ French Immersion*</a:t>
                      </a:r>
                      <a:endParaRPr lang="en-CA" sz="7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en-US" sz="800">
                          <a:latin typeface="Times New Roman"/>
                          <a:ea typeface="Times New Roman"/>
                        </a:rPr>
                        <a:t>¤ French Immersion*</a:t>
                      </a:r>
                      <a:endParaRPr lang="en-CA" sz="7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en-US" sz="800">
                          <a:latin typeface="Times New Roman"/>
                          <a:ea typeface="Times New Roman"/>
                        </a:rPr>
                        <a:t>¤ French Immersion*</a:t>
                      </a:r>
                      <a:endParaRPr lang="en-CA" sz="7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en-US" sz="800">
                          <a:latin typeface="Times New Roman"/>
                          <a:ea typeface="Times New Roman"/>
                        </a:rPr>
                        <a:t>¤ French Immersion *</a:t>
                      </a:r>
                      <a:endParaRPr lang="en-CA" sz="7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339">
                <a:tc>
                  <a:txBody>
                    <a:bodyPr/>
                    <a:lstStyle/>
                    <a:p>
                      <a:pPr>
                        <a:spcBef>
                          <a:spcPts val="300"/>
                        </a:spcBef>
                        <a:spcAft>
                          <a:spcPts val="300"/>
                        </a:spcAft>
                      </a:pPr>
                      <a:r>
                        <a:rPr lang="en-US" sz="800">
                          <a:latin typeface="Times New Roman"/>
                          <a:ea typeface="Times New Roman"/>
                        </a:rPr>
                        <a:t>English</a:t>
                      </a:r>
                      <a:endParaRPr lang="en-CA" sz="700">
                        <a:latin typeface="Times New Roman"/>
                        <a:ea typeface="Times New Roman"/>
                      </a:endParaRPr>
                    </a:p>
                  </a:txBody>
                  <a:tcPr marL="46544" marR="46544"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US" sz="800">
                          <a:latin typeface="Times New Roman"/>
                          <a:ea typeface="Times New Roman"/>
                        </a:rPr>
                        <a:t>4</a:t>
                      </a:r>
                      <a:endParaRPr lang="en-CA" sz="7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en-US" sz="800">
                          <a:latin typeface="Times New Roman"/>
                          <a:ea typeface="Times New Roman"/>
                        </a:rPr>
                        <a:t>¤ English</a:t>
                      </a:r>
                      <a:endParaRPr lang="en-CA" sz="7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en-US" sz="800">
                          <a:latin typeface="Times New Roman"/>
                          <a:ea typeface="Times New Roman"/>
                        </a:rPr>
                        <a:t>¤ English</a:t>
                      </a:r>
                      <a:endParaRPr lang="en-CA" sz="7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en-US" sz="800">
                          <a:latin typeface="Times New Roman"/>
                          <a:ea typeface="Times New Roman"/>
                        </a:rPr>
                        <a:t>¤ English</a:t>
                      </a:r>
                      <a:endParaRPr lang="en-CA" sz="7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en-US" sz="800">
                          <a:latin typeface="Times New Roman"/>
                          <a:ea typeface="Times New Roman"/>
                        </a:rPr>
                        <a:t>¤ English</a:t>
                      </a:r>
                      <a:endParaRPr lang="en-CA" sz="7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339">
                <a:tc>
                  <a:txBody>
                    <a:bodyPr/>
                    <a:lstStyle/>
                    <a:p>
                      <a:pPr>
                        <a:spcBef>
                          <a:spcPts val="300"/>
                        </a:spcBef>
                        <a:spcAft>
                          <a:spcPts val="300"/>
                        </a:spcAft>
                      </a:pPr>
                      <a:r>
                        <a:rPr lang="en-US" sz="800">
                          <a:latin typeface="Times New Roman"/>
                          <a:ea typeface="Times New Roman"/>
                        </a:rPr>
                        <a:t>Mathematics</a:t>
                      </a:r>
                      <a:endParaRPr lang="en-CA" sz="700">
                        <a:latin typeface="Times New Roman"/>
                        <a:ea typeface="Times New Roman"/>
                      </a:endParaRPr>
                    </a:p>
                  </a:txBody>
                  <a:tcPr marL="46544" marR="46544"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US" sz="800">
                          <a:latin typeface="Times New Roman"/>
                          <a:ea typeface="Times New Roman"/>
                        </a:rPr>
                        <a:t>3</a:t>
                      </a:r>
                      <a:endParaRPr lang="en-CA" sz="7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tabLst>
                          <a:tab pos="2743200" algn="ctr"/>
                          <a:tab pos="5486400" algn="r"/>
                          <a:tab pos="457200" algn="l"/>
                        </a:tabLst>
                      </a:pPr>
                      <a:r>
                        <a:rPr lang="en-US" sz="800">
                          <a:latin typeface="Times New Roman"/>
                          <a:ea typeface="Times New Roman"/>
                        </a:rPr>
                        <a:t>¤ Mathematics</a:t>
                      </a:r>
                      <a:endParaRPr lang="en-CA" sz="7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en-US" sz="800">
                          <a:latin typeface="Times New Roman"/>
                          <a:ea typeface="Times New Roman"/>
                        </a:rPr>
                        <a:t>¤ Mathematics</a:t>
                      </a:r>
                      <a:endParaRPr lang="en-CA" sz="7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en-US" sz="800">
                          <a:latin typeface="Times New Roman"/>
                          <a:ea typeface="Times New Roman"/>
                        </a:rPr>
                        <a:t>¤ Mathematics</a:t>
                      </a:r>
                      <a:endParaRPr lang="en-CA" sz="7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endParaRPr lang="en-US" sz="8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339">
                <a:tc>
                  <a:txBody>
                    <a:bodyPr/>
                    <a:lstStyle/>
                    <a:p>
                      <a:pPr>
                        <a:spcBef>
                          <a:spcPts val="300"/>
                        </a:spcBef>
                        <a:spcAft>
                          <a:spcPts val="300"/>
                        </a:spcAft>
                      </a:pPr>
                      <a:r>
                        <a:rPr lang="en-US" sz="800">
                          <a:latin typeface="Times New Roman"/>
                          <a:ea typeface="Times New Roman"/>
                        </a:rPr>
                        <a:t>Science</a:t>
                      </a:r>
                      <a:endParaRPr lang="en-CA" sz="700">
                        <a:latin typeface="Times New Roman"/>
                        <a:ea typeface="Times New Roman"/>
                      </a:endParaRPr>
                    </a:p>
                  </a:txBody>
                  <a:tcPr marL="46544" marR="46544"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US" sz="800">
                          <a:latin typeface="Times New Roman"/>
                          <a:ea typeface="Times New Roman"/>
                        </a:rPr>
                        <a:t>2</a:t>
                      </a:r>
                      <a:endParaRPr lang="en-CA" sz="7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en-US" sz="800" dirty="0">
                          <a:latin typeface="Times New Roman"/>
                          <a:ea typeface="Times New Roman"/>
                        </a:rPr>
                        <a:t>¤ Science</a:t>
                      </a:r>
                      <a:endParaRPr lang="en-CA" sz="700" dirty="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en-US" sz="800">
                          <a:latin typeface="Times New Roman"/>
                          <a:ea typeface="Times New Roman"/>
                        </a:rPr>
                        <a:t>¤ Science</a:t>
                      </a:r>
                      <a:endParaRPr lang="en-CA" sz="7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endParaRPr lang="en-US" sz="8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endParaRPr lang="en-US" sz="8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339">
                <a:tc>
                  <a:txBody>
                    <a:bodyPr/>
                    <a:lstStyle/>
                    <a:p>
                      <a:pPr>
                        <a:spcBef>
                          <a:spcPts val="300"/>
                        </a:spcBef>
                        <a:spcAft>
                          <a:spcPts val="300"/>
                        </a:spcAft>
                      </a:pPr>
                      <a:r>
                        <a:rPr lang="en-US" sz="800">
                          <a:latin typeface="Times New Roman"/>
                          <a:ea typeface="Times New Roman"/>
                        </a:rPr>
                        <a:t>Canadian Geography (Grade 9)</a:t>
                      </a:r>
                      <a:endParaRPr lang="en-CA" sz="700">
                        <a:latin typeface="Times New Roman"/>
                        <a:ea typeface="Times New Roman"/>
                      </a:endParaRPr>
                    </a:p>
                  </a:txBody>
                  <a:tcPr marL="46544" marR="46544"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US" sz="800">
                          <a:latin typeface="Times New Roman"/>
                          <a:ea typeface="Times New Roman"/>
                        </a:rPr>
                        <a:t>1</a:t>
                      </a:r>
                      <a:endParaRPr lang="en-CA" sz="7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en-US" sz="800">
                          <a:latin typeface="Times New Roman"/>
                          <a:ea typeface="Times New Roman"/>
                        </a:rPr>
                        <a:t>¤ Geography*</a:t>
                      </a:r>
                      <a:endParaRPr lang="en-CA" sz="7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endParaRPr lang="en-US" sz="8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endParaRPr lang="en-US" sz="800" dirty="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endParaRPr lang="en-US" sz="8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2126">
                <a:tc>
                  <a:txBody>
                    <a:bodyPr/>
                    <a:lstStyle/>
                    <a:p>
                      <a:pPr>
                        <a:spcBef>
                          <a:spcPts val="300"/>
                        </a:spcBef>
                        <a:spcAft>
                          <a:spcPts val="300"/>
                        </a:spcAft>
                      </a:pPr>
                      <a:r>
                        <a:rPr lang="en-US" sz="800">
                          <a:latin typeface="Times New Roman"/>
                          <a:ea typeface="Times New Roman"/>
                        </a:rPr>
                        <a:t>Physical and Health Education</a:t>
                      </a:r>
                      <a:endParaRPr lang="en-CA" sz="700">
                        <a:latin typeface="Times New Roman"/>
                        <a:ea typeface="Times New Roman"/>
                      </a:endParaRPr>
                    </a:p>
                  </a:txBody>
                  <a:tcPr marL="46544" marR="46544"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US" sz="800">
                          <a:latin typeface="Times New Roman"/>
                          <a:ea typeface="Times New Roman"/>
                        </a:rPr>
                        <a:t>1</a:t>
                      </a:r>
                      <a:endParaRPr lang="en-CA" sz="7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en-US" sz="800" dirty="0">
                          <a:latin typeface="Times New Roman"/>
                          <a:ea typeface="Times New Roman"/>
                        </a:rPr>
                        <a:t>¤ Phys. Ed. </a:t>
                      </a:r>
                      <a:endParaRPr lang="en-CA" sz="700" dirty="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endParaRPr lang="en-US" sz="8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endParaRPr lang="en-US" sz="8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endParaRPr lang="en-US" sz="8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339">
                <a:tc>
                  <a:txBody>
                    <a:bodyPr/>
                    <a:lstStyle/>
                    <a:p>
                      <a:pPr>
                        <a:spcBef>
                          <a:spcPts val="300"/>
                        </a:spcBef>
                        <a:spcAft>
                          <a:spcPts val="300"/>
                        </a:spcAft>
                      </a:pPr>
                      <a:r>
                        <a:rPr lang="en-US" sz="800">
                          <a:latin typeface="Times New Roman"/>
                          <a:ea typeface="Times New Roman"/>
                        </a:rPr>
                        <a:t>Arts (music, art, or drama)</a:t>
                      </a:r>
                      <a:endParaRPr lang="en-CA" sz="700">
                        <a:latin typeface="Times New Roman"/>
                        <a:ea typeface="Times New Roman"/>
                      </a:endParaRPr>
                    </a:p>
                  </a:txBody>
                  <a:tcPr marL="46544" marR="46544"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US" sz="800">
                          <a:latin typeface="Times New Roman"/>
                          <a:ea typeface="Times New Roman"/>
                        </a:rPr>
                        <a:t>1</a:t>
                      </a:r>
                      <a:endParaRPr lang="en-CA" sz="7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en-US" sz="800">
                          <a:latin typeface="Times New Roman"/>
                          <a:ea typeface="Times New Roman"/>
                        </a:rPr>
                        <a:t>¤</a:t>
                      </a:r>
                      <a:endParaRPr lang="en-CA" sz="7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endParaRPr lang="en-US" sz="8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endParaRPr lang="en-US" sz="8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endParaRPr lang="en-US" sz="8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339">
                <a:tc>
                  <a:txBody>
                    <a:bodyPr/>
                    <a:lstStyle/>
                    <a:p>
                      <a:pPr>
                        <a:spcBef>
                          <a:spcPts val="300"/>
                        </a:spcBef>
                        <a:spcAft>
                          <a:spcPts val="300"/>
                        </a:spcAft>
                      </a:pPr>
                      <a:r>
                        <a:rPr lang="en-US" sz="800">
                          <a:latin typeface="Times New Roman"/>
                          <a:ea typeface="Times New Roman"/>
                        </a:rPr>
                        <a:t>Canadian History (Grade 10)</a:t>
                      </a:r>
                      <a:endParaRPr lang="en-CA" sz="700">
                        <a:latin typeface="Times New Roman"/>
                        <a:ea typeface="Times New Roman"/>
                      </a:endParaRPr>
                    </a:p>
                  </a:txBody>
                  <a:tcPr marL="46544" marR="46544"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US" sz="800">
                          <a:latin typeface="Times New Roman"/>
                          <a:ea typeface="Times New Roman"/>
                        </a:rPr>
                        <a:t>1</a:t>
                      </a:r>
                      <a:endParaRPr lang="en-CA" sz="7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endParaRPr lang="en-US" sz="800" dirty="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CCCCCC"/>
                      </a:bgClr>
                    </a:pattFill>
                  </a:tcPr>
                </a:tc>
                <a:tc>
                  <a:txBody>
                    <a:bodyPr/>
                    <a:lstStyle/>
                    <a:p>
                      <a:pPr>
                        <a:spcBef>
                          <a:spcPts val="300"/>
                        </a:spcBef>
                        <a:spcAft>
                          <a:spcPts val="300"/>
                        </a:spcAft>
                      </a:pPr>
                      <a:r>
                        <a:rPr lang="en-US" sz="800" dirty="0">
                          <a:latin typeface="Times New Roman"/>
                          <a:ea typeface="Times New Roman"/>
                        </a:rPr>
                        <a:t>¤ History*</a:t>
                      </a:r>
                      <a:endParaRPr lang="en-CA" sz="700" dirty="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endParaRPr lang="en-US" sz="8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endParaRPr lang="en-US" sz="8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339">
                <a:tc>
                  <a:txBody>
                    <a:bodyPr/>
                    <a:lstStyle/>
                    <a:p>
                      <a:pPr>
                        <a:spcBef>
                          <a:spcPts val="300"/>
                        </a:spcBef>
                        <a:spcAft>
                          <a:spcPts val="300"/>
                        </a:spcAft>
                      </a:pPr>
                      <a:r>
                        <a:rPr lang="en-US" sz="800">
                          <a:latin typeface="Times New Roman"/>
                          <a:ea typeface="Times New Roman"/>
                        </a:rPr>
                        <a:t>Civics (Grade 10)</a:t>
                      </a:r>
                      <a:endParaRPr lang="en-CA" sz="700">
                        <a:latin typeface="Times New Roman"/>
                        <a:ea typeface="Times New Roman"/>
                      </a:endParaRPr>
                    </a:p>
                  </a:txBody>
                  <a:tcPr marL="46544" marR="46544"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US" sz="800">
                          <a:latin typeface="Times New Roman"/>
                          <a:ea typeface="Times New Roman"/>
                        </a:rPr>
                        <a:t>0.5</a:t>
                      </a:r>
                      <a:endParaRPr lang="en-CA" sz="7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endParaRPr lang="en-US" sz="8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CCCCCC"/>
                      </a:bgClr>
                    </a:pattFill>
                  </a:tcPr>
                </a:tc>
                <a:tc>
                  <a:txBody>
                    <a:bodyPr/>
                    <a:lstStyle/>
                    <a:p>
                      <a:pPr>
                        <a:spcBef>
                          <a:spcPts val="300"/>
                        </a:spcBef>
                        <a:spcAft>
                          <a:spcPts val="300"/>
                        </a:spcAft>
                      </a:pPr>
                      <a:r>
                        <a:rPr lang="en-US" sz="800">
                          <a:latin typeface="Times New Roman"/>
                          <a:ea typeface="Times New Roman"/>
                        </a:rPr>
                        <a:t>¤ Civics*</a:t>
                      </a:r>
                      <a:endParaRPr lang="en-CA" sz="7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endParaRPr lang="en-US" sz="8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endParaRPr lang="en-US" sz="8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339">
                <a:tc>
                  <a:txBody>
                    <a:bodyPr/>
                    <a:lstStyle/>
                    <a:p>
                      <a:pPr>
                        <a:spcBef>
                          <a:spcPts val="300"/>
                        </a:spcBef>
                        <a:spcAft>
                          <a:spcPts val="300"/>
                        </a:spcAft>
                      </a:pPr>
                      <a:r>
                        <a:rPr lang="en-US" sz="800">
                          <a:latin typeface="Times New Roman"/>
                          <a:ea typeface="Times New Roman"/>
                        </a:rPr>
                        <a:t>Career Studies (Grade 10)</a:t>
                      </a:r>
                      <a:endParaRPr lang="en-CA" sz="700">
                        <a:latin typeface="Times New Roman"/>
                        <a:ea typeface="Times New Roman"/>
                      </a:endParaRPr>
                    </a:p>
                  </a:txBody>
                  <a:tcPr marL="46544" marR="46544"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US" sz="800">
                          <a:latin typeface="Times New Roman"/>
                          <a:ea typeface="Times New Roman"/>
                        </a:rPr>
                        <a:t>0.5</a:t>
                      </a:r>
                      <a:endParaRPr lang="en-CA" sz="7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endParaRPr lang="en-US" sz="8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CCCCCC"/>
                      </a:bgClr>
                    </a:pattFill>
                  </a:tcPr>
                </a:tc>
                <a:tc>
                  <a:txBody>
                    <a:bodyPr/>
                    <a:lstStyle/>
                    <a:p>
                      <a:pPr>
                        <a:spcBef>
                          <a:spcPts val="300"/>
                        </a:spcBef>
                        <a:spcAft>
                          <a:spcPts val="300"/>
                        </a:spcAft>
                      </a:pPr>
                      <a:r>
                        <a:rPr lang="en-US" sz="800">
                          <a:latin typeface="Times New Roman"/>
                          <a:ea typeface="Times New Roman"/>
                        </a:rPr>
                        <a:t>¤ Careers*</a:t>
                      </a:r>
                      <a:endParaRPr lang="en-CA" sz="7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endParaRPr lang="en-US" sz="8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endParaRPr lang="en-US" sz="8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00681">
                <a:tc>
                  <a:txBody>
                    <a:bodyPr/>
                    <a:lstStyle/>
                    <a:p>
                      <a:pPr>
                        <a:spcBef>
                          <a:spcPts val="300"/>
                        </a:spcBef>
                        <a:spcAft>
                          <a:spcPts val="300"/>
                        </a:spcAft>
                      </a:pPr>
                      <a:r>
                        <a:rPr lang="en-US" sz="800">
                          <a:latin typeface="Times New Roman"/>
                          <a:ea typeface="Times New Roman"/>
                        </a:rPr>
                        <a:t>3 additional compulsory credits (see below)</a:t>
                      </a:r>
                      <a:endParaRPr lang="en-CA" sz="700">
                        <a:latin typeface="Times New Roman"/>
                        <a:ea typeface="Times New Roman"/>
                      </a:endParaRPr>
                    </a:p>
                  </a:txBody>
                  <a:tcPr marL="46544" marR="46544"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US" sz="800">
                          <a:latin typeface="Times New Roman"/>
                          <a:ea typeface="Times New Roman"/>
                        </a:rPr>
                        <a:t>3</a:t>
                      </a:r>
                      <a:endParaRPr lang="en-CA" sz="7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endParaRPr lang="en-US" sz="8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endParaRPr lang="en-US" sz="8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endParaRPr lang="en-US" sz="8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endParaRPr lang="en-US" sz="8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339">
                <a:tc>
                  <a:txBody>
                    <a:bodyPr/>
                    <a:lstStyle/>
                    <a:p>
                      <a:pPr>
                        <a:spcBef>
                          <a:spcPts val="300"/>
                        </a:spcBef>
                        <a:spcAft>
                          <a:spcPts val="300"/>
                        </a:spcAft>
                      </a:pPr>
                      <a:r>
                        <a:rPr lang="en-US" sz="800">
                          <a:latin typeface="Times New Roman"/>
                          <a:ea typeface="Times New Roman"/>
                        </a:rPr>
                        <a:t>Optional Credits Required</a:t>
                      </a:r>
                      <a:endParaRPr lang="en-CA" sz="700">
                        <a:latin typeface="Times New Roman"/>
                        <a:ea typeface="Times New Roman"/>
                      </a:endParaRPr>
                    </a:p>
                  </a:txBody>
                  <a:tcPr marL="46544" marR="46544"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spcAft>
                          <a:spcPts val="0"/>
                        </a:spcAft>
                      </a:pPr>
                      <a:r>
                        <a:rPr lang="en-US" sz="800">
                          <a:latin typeface="Times New Roman"/>
                          <a:ea typeface="Times New Roman"/>
                        </a:rPr>
                        <a:t>12</a:t>
                      </a:r>
                      <a:endParaRPr lang="en-CA" sz="7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spcAft>
                          <a:spcPts val="0"/>
                        </a:spcAft>
                      </a:pPr>
                      <a:endParaRPr lang="en-US" sz="8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spcAft>
                          <a:spcPts val="0"/>
                        </a:spcAft>
                      </a:pPr>
                      <a:endParaRPr lang="en-US" sz="8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spcAft>
                          <a:spcPts val="0"/>
                        </a:spcAft>
                      </a:pPr>
                      <a:endParaRPr lang="en-US" sz="8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spcAft>
                          <a:spcPts val="0"/>
                        </a:spcAft>
                      </a:pPr>
                      <a:endParaRPr lang="en-US" sz="8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r h="350339">
                <a:tc>
                  <a:txBody>
                    <a:bodyPr/>
                    <a:lstStyle/>
                    <a:p>
                      <a:pPr>
                        <a:spcBef>
                          <a:spcPts val="300"/>
                        </a:spcBef>
                        <a:spcAft>
                          <a:spcPts val="300"/>
                        </a:spcAft>
                      </a:pPr>
                      <a:r>
                        <a:rPr lang="en-US" sz="800">
                          <a:latin typeface="Times New Roman"/>
                          <a:ea typeface="Times New Roman"/>
                        </a:rPr>
                        <a:t>Minimum Credits for OSSD</a:t>
                      </a:r>
                      <a:endParaRPr lang="en-CA" sz="700">
                        <a:latin typeface="Times New Roman"/>
                        <a:ea typeface="Times New Roman"/>
                      </a:endParaRPr>
                    </a:p>
                  </a:txBody>
                  <a:tcPr marL="46544" marR="46544"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US" sz="800">
                          <a:latin typeface="Times New Roman"/>
                          <a:ea typeface="Times New Roman"/>
                        </a:rPr>
                        <a:t>30</a:t>
                      </a:r>
                      <a:endParaRPr lang="en-CA" sz="7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en-US" sz="800">
                          <a:latin typeface="Times New Roman"/>
                          <a:ea typeface="Times New Roman"/>
                        </a:rPr>
                        <a:t>Total (8)</a:t>
                      </a:r>
                      <a:endParaRPr lang="en-CA" sz="7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en-US" sz="800">
                          <a:latin typeface="Times New Roman"/>
                          <a:ea typeface="Times New Roman"/>
                        </a:rPr>
                        <a:t>Total (8)</a:t>
                      </a:r>
                      <a:endParaRPr lang="en-CA" sz="7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en-US" sz="800">
                          <a:latin typeface="Times New Roman"/>
                          <a:ea typeface="Times New Roman"/>
                        </a:rPr>
                        <a:t>Total (8)</a:t>
                      </a:r>
                      <a:endParaRPr lang="en-CA" sz="7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en-US" sz="800" dirty="0">
                          <a:latin typeface="Times New Roman"/>
                          <a:ea typeface="Times New Roman"/>
                        </a:rPr>
                        <a:t>Total (6)</a:t>
                      </a:r>
                      <a:endParaRPr lang="en-CA" sz="700" dirty="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
        <p:nvSpPr>
          <p:cNvPr id="26733" name="Title 4"/>
          <p:cNvSpPr>
            <a:spLocks noGrp="1"/>
          </p:cNvSpPr>
          <p:nvPr>
            <p:ph type="title"/>
          </p:nvPr>
        </p:nvSpPr>
        <p:spPr>
          <a:xfrm>
            <a:off x="612775" y="300261"/>
            <a:ext cx="8153400" cy="968499"/>
          </a:xfrm>
        </p:spPr>
        <p:txBody>
          <a:bodyPr/>
          <a:lstStyle/>
          <a:p>
            <a:pPr algn="ctr" eaLnBrk="1" fontAlgn="auto" hangingPunct="1">
              <a:spcAft>
                <a:spcPts val="0"/>
              </a:spcAft>
              <a:defRPr/>
            </a:pPr>
            <a:r>
              <a:rPr lang="en-CA" sz="4200" dirty="0" smtClean="0">
                <a:solidFill>
                  <a:srgbClr val="E6A400"/>
                </a:solidFill>
                <a:latin typeface="Franklin Gothic Book" pitchFamily="34" charset="0"/>
              </a:rPr>
              <a:t>Educational Planner</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4"/>
          <p:cNvSpPr>
            <a:spLocks noGrp="1" noChangeArrowheads="1"/>
          </p:cNvSpPr>
          <p:nvPr>
            <p:ph type="title"/>
          </p:nvPr>
        </p:nvSpPr>
        <p:spPr>
          <a:xfrm>
            <a:off x="179388" y="188913"/>
            <a:ext cx="8785100" cy="1079847"/>
          </a:xfrm>
        </p:spPr>
        <p:txBody>
          <a:bodyPr/>
          <a:lstStyle/>
          <a:p>
            <a:pPr algn="ctr" eaLnBrk="1" fontAlgn="auto" hangingPunct="1">
              <a:spcAft>
                <a:spcPts val="0"/>
              </a:spcAft>
              <a:defRPr/>
            </a:pPr>
            <a:r>
              <a:rPr lang="en-CA" sz="4200" dirty="0" smtClean="0">
                <a:solidFill>
                  <a:srgbClr val="E6A400"/>
                </a:solidFill>
                <a:latin typeface="Franklin Gothic Book" pitchFamily="34" charset="0"/>
              </a:rPr>
              <a:t>Typical Grade 9 FI Timetable</a:t>
            </a:r>
            <a:endParaRPr lang="en-US" sz="4200" dirty="0" smtClean="0">
              <a:solidFill>
                <a:srgbClr val="E6A400"/>
              </a:solidFill>
              <a:latin typeface="Franklin Gothic Book" pitchFamily="34" charset="0"/>
            </a:endParaRPr>
          </a:p>
        </p:txBody>
      </p:sp>
      <p:pic>
        <p:nvPicPr>
          <p:cNvPr id="29699" name="Picture 6" descr="C:\Documents and Settings\Susan\My Documents\My Pictures\French Immersion.jpg"/>
          <p:cNvPicPr>
            <a:picLocks noGrp="1" noChangeAspect="1" noChangeArrowheads="1"/>
          </p:cNvPicPr>
          <p:nvPr>
            <p:ph idx="1"/>
          </p:nvPr>
        </p:nvPicPr>
        <p:blipFill>
          <a:blip r:embed="rId3" cstate="print"/>
          <a:srcRect/>
          <a:stretch>
            <a:fillRect/>
          </a:stretch>
        </p:blipFill>
        <p:spPr>
          <a:xfrm>
            <a:off x="1187450" y="1484313"/>
            <a:ext cx="6697663" cy="5160962"/>
          </a:xfr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3568" y="266924"/>
            <a:ext cx="7793037" cy="785812"/>
          </a:xfrm>
        </p:spPr>
        <p:txBody>
          <a:bodyPr/>
          <a:lstStyle/>
          <a:p>
            <a:pPr algn="ctr" eaLnBrk="1" fontAlgn="auto" hangingPunct="1">
              <a:spcAft>
                <a:spcPts val="0"/>
              </a:spcAft>
              <a:defRPr/>
            </a:pPr>
            <a:r>
              <a:rPr lang="en-CA" sz="4100" dirty="0" smtClean="0">
                <a:solidFill>
                  <a:srgbClr val="E6A400"/>
                </a:solidFill>
                <a:latin typeface="Franklin Gothic Book" pitchFamily="34" charset="0"/>
              </a:rPr>
              <a:t>Timetable (with Music)</a:t>
            </a:r>
            <a:endParaRPr lang="en-US" sz="4100" dirty="0" smtClean="0">
              <a:solidFill>
                <a:srgbClr val="E6A400"/>
              </a:solidFill>
              <a:latin typeface="Franklin Gothic Book" pitchFamily="34" charset="0"/>
            </a:endParaRPr>
          </a:p>
        </p:txBody>
      </p:sp>
      <p:pic>
        <p:nvPicPr>
          <p:cNvPr id="30723" name="Content Placeholder 5" descr="Applied with Music.jpg"/>
          <p:cNvPicPr>
            <a:picLocks noGrp="1" noChangeAspect="1"/>
          </p:cNvPicPr>
          <p:nvPr>
            <p:ph idx="1"/>
          </p:nvPr>
        </p:nvPicPr>
        <p:blipFill>
          <a:blip r:embed="rId3" cstate="print"/>
          <a:srcRect/>
          <a:stretch>
            <a:fillRect/>
          </a:stretch>
        </p:blipFill>
        <p:spPr>
          <a:xfrm>
            <a:off x="1116013" y="1628775"/>
            <a:ext cx="6911975" cy="4752975"/>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250701" y="261144"/>
            <a:ext cx="8713787" cy="863600"/>
          </a:xfrm>
        </p:spPr>
        <p:txBody>
          <a:bodyPr/>
          <a:lstStyle/>
          <a:p>
            <a:pPr algn="ctr" eaLnBrk="1" fontAlgn="auto" hangingPunct="1">
              <a:spcAft>
                <a:spcPts val="0"/>
              </a:spcAft>
              <a:defRPr/>
            </a:pPr>
            <a:r>
              <a:rPr lang="en-CA" sz="4100" dirty="0" smtClean="0">
                <a:solidFill>
                  <a:srgbClr val="E6A400"/>
                </a:solidFill>
                <a:latin typeface="Franklin Gothic Book" pitchFamily="34" charset="0"/>
              </a:rPr>
              <a:t>Specialist High Skills Major (SHSM)</a:t>
            </a:r>
          </a:p>
        </p:txBody>
      </p:sp>
      <p:sp>
        <p:nvSpPr>
          <p:cNvPr id="22531" name="Content Placeholder 2"/>
          <p:cNvSpPr>
            <a:spLocks noGrp="1"/>
          </p:cNvSpPr>
          <p:nvPr>
            <p:ph idx="1"/>
          </p:nvPr>
        </p:nvSpPr>
        <p:spPr>
          <a:xfrm>
            <a:off x="0" y="1412875"/>
            <a:ext cx="9144000" cy="792163"/>
          </a:xfrm>
        </p:spPr>
        <p:txBody>
          <a:bodyPr rtlCol="0">
            <a:noAutofit/>
          </a:bodyPr>
          <a:lstStyle/>
          <a:p>
            <a:pPr marL="365125" indent="-17463" algn="ctr" eaLnBrk="1" fontAlgn="auto" hangingPunct="1">
              <a:spcBef>
                <a:spcPts val="0"/>
              </a:spcBef>
              <a:spcAft>
                <a:spcPts val="0"/>
              </a:spcAft>
              <a:buClr>
                <a:schemeClr val="accent3"/>
              </a:buClr>
              <a:buFont typeface="Wingdings 2" pitchFamily="18" charset="2"/>
              <a:buNone/>
              <a:defRPr/>
            </a:pPr>
            <a:r>
              <a:rPr lang="en-CA" dirty="0" smtClean="0">
                <a:latin typeface="Franklin Gothic Book" pitchFamily="34" charset="0"/>
              </a:rPr>
              <a:t>Arts &amp; Culture, Business and Health &amp; Wellness</a:t>
            </a:r>
          </a:p>
        </p:txBody>
      </p:sp>
      <p:pic>
        <p:nvPicPr>
          <p:cNvPr id="31748" name="Picture 2"/>
          <p:cNvPicPr>
            <a:picLocks noChangeAspect="1" noChangeArrowheads="1"/>
          </p:cNvPicPr>
          <p:nvPr/>
        </p:nvPicPr>
        <p:blipFill>
          <a:blip r:embed="rId3" cstate="print"/>
          <a:srcRect l="8485" t="19313" r="8090" b="13751"/>
          <a:stretch>
            <a:fillRect/>
          </a:stretch>
        </p:blipFill>
        <p:spPr bwMode="auto">
          <a:xfrm>
            <a:off x="1260475" y="2565400"/>
            <a:ext cx="6696075" cy="4029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457200" y="260648"/>
            <a:ext cx="8229600" cy="1036704"/>
          </a:xfrm>
        </p:spPr>
        <p:txBody>
          <a:bodyPr>
            <a:normAutofit fontScale="90000"/>
          </a:bodyPr>
          <a:lstStyle/>
          <a:p>
            <a:pPr algn="ctr" eaLnBrk="1" fontAlgn="auto" hangingPunct="1">
              <a:spcAft>
                <a:spcPts val="0"/>
              </a:spcAft>
              <a:defRPr/>
            </a:pPr>
            <a:r>
              <a:rPr lang="en-CA" dirty="0" smtClean="0">
                <a:solidFill>
                  <a:srgbClr val="E6A400"/>
                </a:solidFill>
                <a:latin typeface="Franklin Gothic Book" pitchFamily="34" charset="0"/>
              </a:rPr>
              <a:t>Specialist High Skills Major (SHSM)</a:t>
            </a:r>
          </a:p>
        </p:txBody>
      </p:sp>
      <p:sp>
        <p:nvSpPr>
          <p:cNvPr id="29699" name="Content Placeholder 2"/>
          <p:cNvSpPr>
            <a:spLocks noGrp="1"/>
          </p:cNvSpPr>
          <p:nvPr>
            <p:ph idx="1"/>
          </p:nvPr>
        </p:nvSpPr>
        <p:spPr/>
        <p:txBody>
          <a:bodyPr/>
          <a:lstStyle/>
          <a:p>
            <a:pPr indent="766763" eaLnBrk="1" hangingPunct="1">
              <a:buFont typeface="Wingdings 2" pitchFamily="18" charset="2"/>
              <a:buNone/>
              <a:defRPr/>
            </a:pPr>
            <a:r>
              <a:rPr lang="en-US" b="1" dirty="0" smtClean="0">
                <a:latin typeface="Franklin Gothic Book" pitchFamily="34" charset="0"/>
              </a:rPr>
              <a:t>At Trudeau the SHSM Programs are</a:t>
            </a:r>
          </a:p>
          <a:p>
            <a:pPr algn="ctr" eaLnBrk="1" hangingPunct="1">
              <a:buNone/>
              <a:defRPr/>
            </a:pPr>
            <a:r>
              <a:rPr lang="en-CA" b="1" dirty="0" smtClean="0">
                <a:solidFill>
                  <a:schemeClr val="accent2"/>
                </a:solidFill>
                <a:latin typeface="Franklin Gothic Book" pitchFamily="34" charset="0"/>
              </a:rPr>
              <a:t>Arts and Culture</a:t>
            </a:r>
          </a:p>
          <a:p>
            <a:pPr algn="ctr" eaLnBrk="1" hangingPunct="1">
              <a:buFont typeface="Wingdings 3" pitchFamily="18" charset="2"/>
              <a:buNone/>
              <a:defRPr/>
            </a:pPr>
            <a:r>
              <a:rPr lang="en-US" b="1" dirty="0" smtClean="0">
                <a:solidFill>
                  <a:schemeClr val="accent2"/>
                </a:solidFill>
                <a:latin typeface="Franklin Gothic Book" pitchFamily="34" charset="0"/>
              </a:rPr>
              <a:t>Business Sector </a:t>
            </a:r>
          </a:p>
          <a:p>
            <a:pPr algn="ctr" eaLnBrk="1" hangingPunct="1">
              <a:buFont typeface="Wingdings 3" pitchFamily="18" charset="2"/>
              <a:buNone/>
              <a:defRPr/>
            </a:pPr>
            <a:r>
              <a:rPr lang="en-CA" b="1" dirty="0" smtClean="0">
                <a:solidFill>
                  <a:schemeClr val="accent2"/>
                </a:solidFill>
                <a:latin typeface="Franklin Gothic Book" pitchFamily="34" charset="0"/>
              </a:rPr>
              <a:t>Health and Wellness</a:t>
            </a:r>
          </a:p>
          <a:p>
            <a:pPr algn="ctr" eaLnBrk="1" hangingPunct="1">
              <a:buFont typeface="Wingdings 3" pitchFamily="18" charset="2"/>
              <a:buNone/>
              <a:defRPr/>
            </a:pPr>
            <a:endParaRPr lang="en-CA" b="1" dirty="0" smtClean="0">
              <a:latin typeface="Franklin Gothic Book" pitchFamily="34" charset="0"/>
            </a:endParaRPr>
          </a:p>
          <a:p>
            <a:pPr algn="ctr" eaLnBrk="1" hangingPunct="1">
              <a:buFont typeface="Wingdings 3" pitchFamily="18" charset="2"/>
              <a:buNone/>
              <a:defRPr/>
            </a:pPr>
            <a:endParaRPr lang="en-CA" b="1" dirty="0" smtClean="0">
              <a:solidFill>
                <a:schemeClr val="accent2"/>
              </a:solidFill>
              <a:latin typeface="Franklin Gothic Book" pitchFamily="34" charset="0"/>
            </a:endParaRPr>
          </a:p>
          <a:p>
            <a:pPr algn="ctr" eaLnBrk="1" hangingPunct="1">
              <a:buFont typeface="Wingdings 3" pitchFamily="18" charset="2"/>
              <a:buNone/>
              <a:defRPr/>
            </a:pPr>
            <a:r>
              <a:rPr lang="en-CA" b="1" dirty="0" smtClean="0">
                <a:latin typeface="Franklin Gothic Book" pitchFamily="34" charset="0"/>
              </a:rPr>
              <a:t>For more information contact </a:t>
            </a:r>
          </a:p>
          <a:p>
            <a:pPr algn="ctr" eaLnBrk="1" hangingPunct="1">
              <a:buFont typeface="Wingdings 3" pitchFamily="18" charset="2"/>
              <a:buNone/>
              <a:defRPr/>
            </a:pPr>
            <a:r>
              <a:rPr lang="en-CA" b="1" dirty="0" smtClean="0">
                <a:latin typeface="Franklin Gothic Book" pitchFamily="34" charset="0"/>
              </a:rPr>
              <a:t>Ms. Diep and Mr. Annett, SHSM Coordinator’s</a:t>
            </a:r>
            <a:endParaRPr lang="en-CA" dirty="0" smtClean="0">
              <a:latin typeface="Franklin Gothic Book"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252728"/>
          </a:xfrm>
        </p:spPr>
        <p:txBody>
          <a:bodyPr>
            <a:normAutofit fontScale="90000"/>
          </a:bodyPr>
          <a:lstStyle/>
          <a:p>
            <a:pPr algn="ctr" eaLnBrk="1" hangingPunct="1">
              <a:defRPr/>
            </a:pPr>
            <a:r>
              <a:rPr lang="en-US" dirty="0" smtClean="0">
                <a:solidFill>
                  <a:srgbClr val="E6A400"/>
                </a:solidFill>
                <a:latin typeface="Franklin Gothic Book" pitchFamily="34" charset="0"/>
              </a:rPr>
              <a:t>40 Hours of Community Involvement </a:t>
            </a:r>
            <a:endParaRPr lang="en-US" dirty="0">
              <a:solidFill>
                <a:srgbClr val="E6A400"/>
              </a:solidFill>
              <a:latin typeface="Franklin Gothic Book" pitchFamily="34" charset="0"/>
            </a:endParaRPr>
          </a:p>
        </p:txBody>
      </p:sp>
      <p:sp>
        <p:nvSpPr>
          <p:cNvPr id="33795" name="Content Placeholder 2"/>
          <p:cNvSpPr>
            <a:spLocks noGrp="1"/>
          </p:cNvSpPr>
          <p:nvPr>
            <p:ph idx="1"/>
          </p:nvPr>
        </p:nvSpPr>
        <p:spPr>
          <a:xfrm>
            <a:off x="468313" y="1773238"/>
            <a:ext cx="8229600" cy="2808287"/>
          </a:xfrm>
        </p:spPr>
        <p:txBody>
          <a:bodyPr/>
          <a:lstStyle/>
          <a:p>
            <a:pPr eaLnBrk="1" hangingPunct="1"/>
            <a:r>
              <a:rPr lang="en-US" i="1" smtClean="0">
                <a:latin typeface="Franklin Gothic Book" pitchFamily="34" charset="0"/>
              </a:rPr>
              <a:t>a diploma requirement</a:t>
            </a:r>
          </a:p>
          <a:p>
            <a:pPr eaLnBrk="1" hangingPunct="1"/>
            <a:r>
              <a:rPr lang="en-US" i="1" smtClean="0">
                <a:latin typeface="Franklin Gothic Book" pitchFamily="34" charset="0"/>
              </a:rPr>
              <a:t>must complete a minimum of 40 hours before graduation</a:t>
            </a:r>
          </a:p>
          <a:p>
            <a:pPr eaLnBrk="1" hangingPunct="1"/>
            <a:r>
              <a:rPr lang="en-US" i="1" smtClean="0">
                <a:latin typeface="Franklin Gothic Book" pitchFamily="34" charset="0"/>
              </a:rPr>
              <a:t>YRDSB Community Involvement Guidelines is online</a:t>
            </a:r>
          </a:p>
          <a:p>
            <a:pPr eaLnBrk="1" hangingPunct="1"/>
            <a:endParaRPr lang="en-US" smtClean="0">
              <a:latin typeface="Franklin Gothic Book" pitchFamily="34" charset="0"/>
            </a:endParaRPr>
          </a:p>
        </p:txBody>
      </p:sp>
      <p:pic>
        <p:nvPicPr>
          <p:cNvPr id="33796" name="Picture 4" descr="DSC02674"/>
          <p:cNvPicPr>
            <a:picLocks noChangeAspect="1" noChangeArrowheads="1"/>
          </p:cNvPicPr>
          <p:nvPr/>
        </p:nvPicPr>
        <p:blipFill>
          <a:blip r:embed="rId2" cstate="print"/>
          <a:srcRect/>
          <a:stretch>
            <a:fillRect/>
          </a:stretch>
        </p:blipFill>
        <p:spPr bwMode="auto">
          <a:xfrm>
            <a:off x="5219700" y="4076700"/>
            <a:ext cx="3086100" cy="2314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4" descr="C:\Users\Judith\AppData\Local\Microsoft\Windows\Temporary Internet Files\Content.IE5\1X12RIHG\MC900130271[1].wmf"/>
          <p:cNvPicPr>
            <a:picLocks noChangeAspect="1" noChangeArrowheads="1"/>
          </p:cNvPicPr>
          <p:nvPr/>
        </p:nvPicPr>
        <p:blipFill>
          <a:blip r:embed="rId2" cstate="print"/>
          <a:srcRect/>
          <a:stretch>
            <a:fillRect/>
          </a:stretch>
        </p:blipFill>
        <p:spPr bwMode="auto">
          <a:xfrm>
            <a:off x="6527800" y="4076700"/>
            <a:ext cx="2278063" cy="2089150"/>
          </a:xfrm>
          <a:prstGeom prst="rect">
            <a:avLst/>
          </a:prstGeom>
          <a:noFill/>
          <a:ln w="9525">
            <a:noFill/>
            <a:miter lim="800000"/>
            <a:headEnd/>
            <a:tailEnd/>
          </a:ln>
        </p:spPr>
      </p:pic>
      <p:sp>
        <p:nvSpPr>
          <p:cNvPr id="32771" name="Title 1"/>
          <p:cNvSpPr>
            <a:spLocks noGrp="1"/>
          </p:cNvSpPr>
          <p:nvPr>
            <p:ph type="title"/>
          </p:nvPr>
        </p:nvSpPr>
        <p:spPr/>
        <p:txBody>
          <a:bodyPr/>
          <a:lstStyle/>
          <a:p>
            <a:pPr algn="ctr" eaLnBrk="1" fontAlgn="auto" hangingPunct="1">
              <a:spcAft>
                <a:spcPts val="0"/>
              </a:spcAft>
              <a:defRPr/>
            </a:pPr>
            <a:r>
              <a:rPr lang="en-CA" sz="4100" dirty="0" smtClean="0">
                <a:solidFill>
                  <a:srgbClr val="E6A400"/>
                </a:solidFill>
                <a:latin typeface="Franklin Gothic Book" pitchFamily="34" charset="0"/>
              </a:rPr>
              <a:t>Grade 9 EQAO Math Test</a:t>
            </a:r>
            <a:endParaRPr lang="en-US" sz="4100" dirty="0" smtClean="0">
              <a:solidFill>
                <a:srgbClr val="E6A400"/>
              </a:solidFill>
              <a:latin typeface="Franklin Gothic Book" pitchFamily="34" charset="0"/>
            </a:endParaRPr>
          </a:p>
        </p:txBody>
      </p:sp>
      <p:sp>
        <p:nvSpPr>
          <p:cNvPr id="34820" name="Content Placeholder 4"/>
          <p:cNvSpPr>
            <a:spLocks noGrp="1"/>
          </p:cNvSpPr>
          <p:nvPr>
            <p:ph idx="1"/>
          </p:nvPr>
        </p:nvSpPr>
        <p:spPr>
          <a:xfrm>
            <a:off x="457200" y="1773238"/>
            <a:ext cx="6923088" cy="4319587"/>
          </a:xfrm>
        </p:spPr>
        <p:txBody>
          <a:bodyPr/>
          <a:lstStyle/>
          <a:p>
            <a:pPr eaLnBrk="1" hangingPunct="1">
              <a:lnSpc>
                <a:spcPct val="90000"/>
              </a:lnSpc>
            </a:pPr>
            <a:r>
              <a:rPr lang="en-CA" sz="2400" smtClean="0">
                <a:latin typeface="Franklin Gothic Book" pitchFamily="34" charset="0"/>
              </a:rPr>
              <a:t>Written in January by first semester math students</a:t>
            </a:r>
          </a:p>
          <a:p>
            <a:pPr eaLnBrk="1" hangingPunct="1">
              <a:lnSpc>
                <a:spcPct val="90000"/>
              </a:lnSpc>
            </a:pPr>
            <a:r>
              <a:rPr lang="en-CA" sz="2400" smtClean="0">
                <a:latin typeface="Franklin Gothic Book" pitchFamily="34" charset="0"/>
              </a:rPr>
              <a:t>Written in June by all second semester math students</a:t>
            </a:r>
          </a:p>
          <a:p>
            <a:pPr eaLnBrk="1" hangingPunct="1">
              <a:lnSpc>
                <a:spcPct val="90000"/>
              </a:lnSpc>
            </a:pPr>
            <a:r>
              <a:rPr lang="en-CA" sz="2400" smtClean="0">
                <a:latin typeface="Franklin Gothic Book" pitchFamily="34" charset="0"/>
              </a:rPr>
              <a:t>2 days of testing – 50 min. each day during the regular math class</a:t>
            </a:r>
          </a:p>
          <a:p>
            <a:pPr eaLnBrk="1" hangingPunct="1">
              <a:lnSpc>
                <a:spcPct val="90000"/>
              </a:lnSpc>
            </a:pPr>
            <a:r>
              <a:rPr lang="en-CA" sz="2400" smtClean="0">
                <a:latin typeface="Franklin Gothic Book" pitchFamily="34" charset="0"/>
              </a:rPr>
              <a:t>Not a diploma requirement</a:t>
            </a:r>
          </a:p>
          <a:p>
            <a:pPr eaLnBrk="1" hangingPunct="1">
              <a:lnSpc>
                <a:spcPct val="90000"/>
              </a:lnSpc>
            </a:pPr>
            <a:r>
              <a:rPr lang="en-CA" sz="2400" smtClean="0">
                <a:latin typeface="Franklin Gothic Book" pitchFamily="34" charset="0"/>
              </a:rPr>
              <a:t>Part of the test will count 5% towards the final mark</a:t>
            </a:r>
          </a:p>
          <a:p>
            <a:pPr eaLnBrk="1" hangingPunct="1">
              <a:lnSpc>
                <a:spcPct val="90000"/>
              </a:lnSpc>
            </a:pPr>
            <a:r>
              <a:rPr lang="en-CA" sz="2400" smtClean="0">
                <a:latin typeface="Franklin Gothic Book" pitchFamily="34" charset="0"/>
              </a:rPr>
              <a:t>Accommodations provided for ESL and Special Education students</a:t>
            </a:r>
          </a:p>
          <a:p>
            <a:pPr eaLnBrk="1" hangingPunct="1"/>
            <a:endParaRPr lang="en-US" smtClean="0">
              <a:latin typeface="Franklin Gothic Book"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2"/>
          <p:cNvSpPr>
            <a:spLocks noGrp="1" noChangeArrowheads="1"/>
          </p:cNvSpPr>
          <p:nvPr>
            <p:ph type="title"/>
          </p:nvPr>
        </p:nvSpPr>
        <p:spPr>
          <a:xfrm>
            <a:off x="539552" y="124743"/>
            <a:ext cx="8064896" cy="1216025"/>
          </a:xfrm>
        </p:spPr>
        <p:txBody>
          <a:bodyPr lIns="92075" tIns="46038" rIns="92075" bIns="46038">
            <a:noAutofit/>
          </a:bodyPr>
          <a:lstStyle/>
          <a:p>
            <a:pPr algn="ctr" eaLnBrk="1" fontAlgn="auto" hangingPunct="1">
              <a:spcAft>
                <a:spcPts val="0"/>
              </a:spcAft>
              <a:defRPr/>
            </a:pPr>
            <a:r>
              <a:rPr lang="en-US" sz="4100" dirty="0" smtClean="0">
                <a:solidFill>
                  <a:srgbClr val="FFC000"/>
                </a:solidFill>
                <a:latin typeface="Franklin Gothic Book" pitchFamily="34" charset="0"/>
              </a:rPr>
              <a:t>The Ontario Secondary School </a:t>
            </a:r>
            <a:br>
              <a:rPr lang="en-US" sz="4100" dirty="0" smtClean="0">
                <a:solidFill>
                  <a:srgbClr val="FFC000"/>
                </a:solidFill>
                <a:latin typeface="Franklin Gothic Book" pitchFamily="34" charset="0"/>
              </a:rPr>
            </a:br>
            <a:r>
              <a:rPr lang="en-US" sz="4100" dirty="0" smtClean="0">
                <a:solidFill>
                  <a:srgbClr val="FFC000"/>
                </a:solidFill>
                <a:latin typeface="Franklin Gothic Book" pitchFamily="34" charset="0"/>
              </a:rPr>
              <a:t>Literacy Test </a:t>
            </a:r>
          </a:p>
        </p:txBody>
      </p:sp>
      <p:sp>
        <p:nvSpPr>
          <p:cNvPr id="35843" name="Rectangle 3"/>
          <p:cNvSpPr>
            <a:spLocks noGrp="1" noChangeArrowheads="1"/>
          </p:cNvSpPr>
          <p:nvPr>
            <p:ph type="body" sz="half" idx="1"/>
          </p:nvPr>
        </p:nvSpPr>
        <p:spPr>
          <a:xfrm>
            <a:off x="971550" y="3605213"/>
            <a:ext cx="7200900" cy="1984375"/>
          </a:xfrm>
          <a:noFill/>
        </p:spPr>
        <p:txBody>
          <a:bodyPr lIns="92075" tIns="46038" rIns="92075" bIns="46038"/>
          <a:lstStyle/>
          <a:p>
            <a:pPr eaLnBrk="1" hangingPunct="1">
              <a:lnSpc>
                <a:spcPct val="90000"/>
              </a:lnSpc>
            </a:pPr>
            <a:r>
              <a:rPr lang="en-US" sz="2400" i="1" smtClean="0">
                <a:latin typeface="Franklin Gothic Book" pitchFamily="34" charset="0"/>
              </a:rPr>
              <a:t>a diploma requirement</a:t>
            </a:r>
          </a:p>
          <a:p>
            <a:pPr eaLnBrk="1" hangingPunct="1">
              <a:lnSpc>
                <a:spcPct val="90000"/>
              </a:lnSpc>
            </a:pPr>
            <a:r>
              <a:rPr lang="en-US" sz="2400" i="1" smtClean="0">
                <a:latin typeface="Franklin Gothic Book" pitchFamily="34" charset="0"/>
              </a:rPr>
              <a:t>will be administered in the Grade 10 year</a:t>
            </a:r>
          </a:p>
          <a:p>
            <a:pPr eaLnBrk="1" hangingPunct="1">
              <a:lnSpc>
                <a:spcPct val="90000"/>
              </a:lnSpc>
            </a:pPr>
            <a:r>
              <a:rPr lang="en-US" sz="2400" i="1" smtClean="0">
                <a:latin typeface="Franklin Gothic Book" pitchFamily="34" charset="0"/>
              </a:rPr>
              <a:t>test based on the Ontario Curriculum Expectations for reading and writing up to the end of Grade 9 </a:t>
            </a:r>
          </a:p>
          <a:p>
            <a:pPr eaLnBrk="1" hangingPunct="1">
              <a:lnSpc>
                <a:spcPct val="90000"/>
              </a:lnSpc>
            </a:pPr>
            <a:r>
              <a:rPr lang="en-US" sz="2400" i="1" smtClean="0">
                <a:latin typeface="Franklin Gothic Book" pitchFamily="34" charset="0"/>
              </a:rPr>
              <a:t>results will be reported as a pass on the transcript</a:t>
            </a:r>
          </a:p>
          <a:p>
            <a:pPr eaLnBrk="1" hangingPunct="1">
              <a:lnSpc>
                <a:spcPct val="90000"/>
              </a:lnSpc>
              <a:buFont typeface="Wingdings" pitchFamily="2" charset="2"/>
              <a:buNone/>
            </a:pPr>
            <a:endParaRPr lang="en-US" sz="2400" i="1" smtClean="0">
              <a:latin typeface="Franklin Gothic Book" pitchFamily="34" charset="0"/>
            </a:endParaRPr>
          </a:p>
        </p:txBody>
      </p:sp>
      <p:pic>
        <p:nvPicPr>
          <p:cNvPr id="35844" name="Picture 10" descr="splash_pictures"/>
          <p:cNvPicPr>
            <a:picLocks noChangeAspect="1" noChangeArrowheads="1"/>
          </p:cNvPicPr>
          <p:nvPr/>
        </p:nvPicPr>
        <p:blipFill>
          <a:blip r:embed="rId3" cstate="print"/>
          <a:srcRect/>
          <a:stretch>
            <a:fillRect/>
          </a:stretch>
        </p:blipFill>
        <p:spPr bwMode="auto">
          <a:xfrm>
            <a:off x="1258888" y="1782763"/>
            <a:ext cx="6697662" cy="14303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4675" y="44624"/>
            <a:ext cx="8001000" cy="1216025"/>
          </a:xfrm>
        </p:spPr>
        <p:txBody>
          <a:bodyPr/>
          <a:lstStyle/>
          <a:p>
            <a:pPr algn="ctr" eaLnBrk="1" hangingPunct="1">
              <a:defRPr/>
            </a:pPr>
            <a:r>
              <a:rPr lang="en-US" sz="4100" dirty="0" smtClean="0">
                <a:latin typeface="Franklin Gothic Book" pitchFamily="34" charset="0"/>
              </a:rPr>
              <a:t>Trudeau Clubs </a:t>
            </a:r>
            <a:endParaRPr lang="en-US" sz="4100" dirty="0">
              <a:latin typeface="Franklin Gothic Book" pitchFamily="34" charset="0"/>
            </a:endParaRPr>
          </a:p>
        </p:txBody>
      </p:sp>
      <p:sp>
        <p:nvSpPr>
          <p:cNvPr id="36867" name="Text Placeholder 2"/>
          <p:cNvSpPr>
            <a:spLocks noGrp="1"/>
          </p:cNvSpPr>
          <p:nvPr>
            <p:ph type="body" sz="half" idx="1"/>
          </p:nvPr>
        </p:nvSpPr>
        <p:spPr/>
        <p:txBody>
          <a:bodyPr/>
          <a:lstStyle/>
          <a:p>
            <a:pPr eaLnBrk="1" hangingPunct="1">
              <a:lnSpc>
                <a:spcPct val="90000"/>
              </a:lnSpc>
            </a:pPr>
            <a:r>
              <a:rPr lang="en-CA" smtClean="0">
                <a:latin typeface="Franklin Gothic Book" pitchFamily="34" charset="0"/>
              </a:rPr>
              <a:t>Yearbook 	</a:t>
            </a:r>
          </a:p>
          <a:p>
            <a:pPr eaLnBrk="1" hangingPunct="1">
              <a:lnSpc>
                <a:spcPct val="90000"/>
              </a:lnSpc>
            </a:pPr>
            <a:r>
              <a:rPr lang="en-CA" smtClean="0">
                <a:latin typeface="Franklin Gothic Book" pitchFamily="34" charset="0"/>
              </a:rPr>
              <a:t>Drama Club	</a:t>
            </a:r>
          </a:p>
          <a:p>
            <a:pPr eaLnBrk="1" hangingPunct="1">
              <a:lnSpc>
                <a:spcPct val="90000"/>
              </a:lnSpc>
            </a:pPr>
            <a:r>
              <a:rPr lang="en-CA" smtClean="0">
                <a:latin typeface="Franklin Gothic Book" pitchFamily="34" charset="0"/>
              </a:rPr>
              <a:t>Octagon Club	</a:t>
            </a:r>
          </a:p>
          <a:p>
            <a:pPr eaLnBrk="1" hangingPunct="1">
              <a:lnSpc>
                <a:spcPct val="90000"/>
              </a:lnSpc>
            </a:pPr>
            <a:r>
              <a:rPr lang="en-CA" smtClean="0">
                <a:latin typeface="Franklin Gothic Book" pitchFamily="34" charset="0"/>
              </a:rPr>
              <a:t>Dance Club</a:t>
            </a:r>
          </a:p>
          <a:p>
            <a:pPr eaLnBrk="1" hangingPunct="1">
              <a:lnSpc>
                <a:spcPct val="90000"/>
              </a:lnSpc>
            </a:pPr>
            <a:r>
              <a:rPr lang="en-CA" smtClean="0">
                <a:latin typeface="Franklin Gothic Book" pitchFamily="34" charset="0"/>
              </a:rPr>
              <a:t>Leadership Camp</a:t>
            </a:r>
          </a:p>
          <a:p>
            <a:pPr eaLnBrk="1" hangingPunct="1">
              <a:lnSpc>
                <a:spcPct val="90000"/>
              </a:lnSpc>
            </a:pPr>
            <a:r>
              <a:rPr lang="en-CA" smtClean="0">
                <a:latin typeface="Franklin Gothic Book" pitchFamily="34" charset="0"/>
              </a:rPr>
              <a:t>DECA	</a:t>
            </a:r>
          </a:p>
          <a:p>
            <a:pPr eaLnBrk="1" hangingPunct="1">
              <a:lnSpc>
                <a:spcPct val="90000"/>
              </a:lnSpc>
            </a:pPr>
            <a:r>
              <a:rPr lang="en-CA" smtClean="0">
                <a:latin typeface="Franklin Gothic Book" pitchFamily="34" charset="0"/>
              </a:rPr>
              <a:t>Student Council	</a:t>
            </a:r>
          </a:p>
          <a:p>
            <a:pPr eaLnBrk="1" hangingPunct="1">
              <a:lnSpc>
                <a:spcPct val="90000"/>
              </a:lnSpc>
            </a:pPr>
            <a:r>
              <a:rPr lang="en-CA" smtClean="0">
                <a:latin typeface="Franklin Gothic Book" pitchFamily="34" charset="0"/>
              </a:rPr>
              <a:t>Music Ensembles</a:t>
            </a:r>
          </a:p>
          <a:p>
            <a:pPr eaLnBrk="1" hangingPunct="1">
              <a:lnSpc>
                <a:spcPct val="90000"/>
              </a:lnSpc>
            </a:pPr>
            <a:r>
              <a:rPr lang="en-CA" smtClean="0">
                <a:latin typeface="Franklin Gothic Book" pitchFamily="34" charset="0"/>
              </a:rPr>
              <a:t>Art Council	</a:t>
            </a:r>
          </a:p>
          <a:p>
            <a:pPr eaLnBrk="1" hangingPunct="1">
              <a:lnSpc>
                <a:spcPct val="90000"/>
              </a:lnSpc>
            </a:pPr>
            <a:r>
              <a:rPr lang="en-CA" smtClean="0">
                <a:latin typeface="Franklin Gothic Book" pitchFamily="34" charset="0"/>
              </a:rPr>
              <a:t>Broadcast Team	</a:t>
            </a:r>
          </a:p>
          <a:p>
            <a:pPr eaLnBrk="1" hangingPunct="1"/>
            <a:endParaRPr lang="en-US" smtClean="0">
              <a:latin typeface="Franklin Gothic Book" pitchFamily="34" charset="0"/>
            </a:endParaRPr>
          </a:p>
        </p:txBody>
      </p:sp>
      <p:pic>
        <p:nvPicPr>
          <p:cNvPr id="36868" name="Picture 4" descr="DSCF0003"/>
          <p:cNvPicPr>
            <a:picLocks noGrp="1" noChangeAspect="1" noChangeArrowheads="1"/>
          </p:cNvPicPr>
          <p:nvPr>
            <p:ph sz="half" idx="2"/>
          </p:nvPr>
        </p:nvPicPr>
        <p:blipFill>
          <a:blip r:embed="rId2" cstate="print"/>
          <a:srcRect/>
          <a:stretch>
            <a:fillRect/>
          </a:stretch>
        </p:blipFill>
        <p:spPr>
          <a:xfrm>
            <a:off x="4643438" y="2565400"/>
            <a:ext cx="3810000" cy="2857500"/>
          </a:xfr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83568" y="188640"/>
            <a:ext cx="7772400" cy="1162050"/>
          </a:xfrm>
        </p:spPr>
        <p:txBody>
          <a:bodyPr/>
          <a:lstStyle/>
          <a:p>
            <a:pPr algn="ctr" eaLnBrk="1" fontAlgn="auto" hangingPunct="1">
              <a:spcAft>
                <a:spcPts val="0"/>
              </a:spcAft>
              <a:defRPr/>
            </a:pPr>
            <a:r>
              <a:rPr lang="en-CA" sz="4100" dirty="0" smtClean="0">
                <a:solidFill>
                  <a:schemeClr val="accent1">
                    <a:satMod val="150000"/>
                  </a:schemeClr>
                </a:solidFill>
                <a:latin typeface="Franklin Gothic Book" pitchFamily="34" charset="0"/>
              </a:rPr>
              <a:t>Trudeau Sports Teams</a:t>
            </a:r>
          </a:p>
        </p:txBody>
      </p:sp>
      <p:sp>
        <p:nvSpPr>
          <p:cNvPr id="37891" name="Rectangle 3"/>
          <p:cNvSpPr>
            <a:spLocks noGrp="1" noChangeArrowheads="1"/>
          </p:cNvSpPr>
          <p:nvPr>
            <p:ph type="body" sz="half" idx="1"/>
          </p:nvPr>
        </p:nvSpPr>
        <p:spPr>
          <a:xfrm>
            <a:off x="684213" y="1700213"/>
            <a:ext cx="3810000" cy="4114800"/>
          </a:xfrm>
        </p:spPr>
        <p:txBody>
          <a:bodyPr/>
          <a:lstStyle/>
          <a:p>
            <a:pPr eaLnBrk="1" hangingPunct="1"/>
            <a:r>
              <a:rPr lang="en-CA" sz="2800" smtClean="0">
                <a:latin typeface="Franklin Gothic Book" pitchFamily="34" charset="0"/>
              </a:rPr>
              <a:t>Volleyball</a:t>
            </a:r>
          </a:p>
          <a:p>
            <a:pPr eaLnBrk="1" hangingPunct="1"/>
            <a:r>
              <a:rPr lang="en-CA" sz="2800" smtClean="0">
                <a:latin typeface="Franklin Gothic Book" pitchFamily="34" charset="0"/>
              </a:rPr>
              <a:t>Basketball</a:t>
            </a:r>
          </a:p>
          <a:p>
            <a:pPr eaLnBrk="1" hangingPunct="1"/>
            <a:r>
              <a:rPr lang="en-CA" sz="2800" smtClean="0">
                <a:latin typeface="Franklin Gothic Book" pitchFamily="34" charset="0"/>
              </a:rPr>
              <a:t>Swimming</a:t>
            </a:r>
          </a:p>
          <a:p>
            <a:pPr eaLnBrk="1" hangingPunct="1"/>
            <a:r>
              <a:rPr lang="en-CA" sz="2800" smtClean="0">
                <a:latin typeface="Franklin Gothic Book" pitchFamily="34" charset="0"/>
              </a:rPr>
              <a:t>Skiing/Snowboarding</a:t>
            </a:r>
          </a:p>
          <a:p>
            <a:pPr eaLnBrk="1" hangingPunct="1"/>
            <a:r>
              <a:rPr lang="en-CA" sz="2800" smtClean="0">
                <a:latin typeface="Franklin Gothic Book" pitchFamily="34" charset="0"/>
              </a:rPr>
              <a:t>Cross-Country</a:t>
            </a:r>
          </a:p>
          <a:p>
            <a:pPr eaLnBrk="1" hangingPunct="1"/>
            <a:r>
              <a:rPr lang="en-CA" sz="2800" smtClean="0">
                <a:latin typeface="Franklin Gothic Book" pitchFamily="34" charset="0"/>
              </a:rPr>
              <a:t>Golf</a:t>
            </a:r>
          </a:p>
          <a:p>
            <a:pPr eaLnBrk="1" hangingPunct="1"/>
            <a:r>
              <a:rPr lang="en-CA" sz="2800" smtClean="0">
                <a:latin typeface="Franklin Gothic Book" pitchFamily="34" charset="0"/>
              </a:rPr>
              <a:t>Badminton</a:t>
            </a:r>
          </a:p>
          <a:p>
            <a:pPr eaLnBrk="1" hangingPunct="1"/>
            <a:r>
              <a:rPr lang="en-CA" sz="2800" smtClean="0">
                <a:latin typeface="Franklin Gothic Book" pitchFamily="34" charset="0"/>
              </a:rPr>
              <a:t>Rugby</a:t>
            </a:r>
          </a:p>
        </p:txBody>
      </p:sp>
      <p:pic>
        <p:nvPicPr>
          <p:cNvPr id="37892" name="Picture 4" descr="DSC00517"/>
          <p:cNvPicPr>
            <a:picLocks noGrp="1" noChangeAspect="1" noChangeArrowheads="1"/>
          </p:cNvPicPr>
          <p:nvPr>
            <p:ph sz="quarter" idx="2"/>
          </p:nvPr>
        </p:nvPicPr>
        <p:blipFill>
          <a:blip r:embed="rId3" cstate="print"/>
          <a:srcRect/>
          <a:stretch>
            <a:fillRect/>
          </a:stretch>
        </p:blipFill>
        <p:spPr>
          <a:xfrm>
            <a:off x="5159375" y="1700213"/>
            <a:ext cx="2797175" cy="2181225"/>
          </a:xfrm>
          <a:noFill/>
        </p:spPr>
      </p:pic>
      <p:pic>
        <p:nvPicPr>
          <p:cNvPr id="37893" name="Picture 7" descr="MCj04360190000[1]"/>
          <p:cNvPicPr>
            <a:picLocks noChangeAspect="1" noChangeArrowheads="1"/>
          </p:cNvPicPr>
          <p:nvPr/>
        </p:nvPicPr>
        <p:blipFill>
          <a:blip r:embed="rId4" cstate="print"/>
          <a:srcRect/>
          <a:stretch>
            <a:fillRect/>
          </a:stretch>
        </p:blipFill>
        <p:spPr bwMode="auto">
          <a:xfrm>
            <a:off x="7056438" y="3967163"/>
            <a:ext cx="1908175" cy="1838325"/>
          </a:xfrm>
          <a:prstGeom prst="rect">
            <a:avLst/>
          </a:prstGeom>
          <a:noFill/>
          <a:ln w="9525">
            <a:noFill/>
            <a:miter lim="800000"/>
            <a:headEnd/>
            <a:tailEnd/>
          </a:ln>
        </p:spPr>
      </p:pic>
      <p:pic>
        <p:nvPicPr>
          <p:cNvPr id="37894" name="Picture 16" descr="MPj04067770000[1]"/>
          <p:cNvPicPr>
            <a:picLocks noChangeAspect="1" noChangeArrowheads="1"/>
          </p:cNvPicPr>
          <p:nvPr/>
        </p:nvPicPr>
        <p:blipFill>
          <a:blip r:embed="rId5" cstate="print"/>
          <a:srcRect/>
          <a:stretch>
            <a:fillRect/>
          </a:stretch>
        </p:blipFill>
        <p:spPr bwMode="auto">
          <a:xfrm>
            <a:off x="3492500" y="4365625"/>
            <a:ext cx="3397250" cy="16303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8" name="Title 8"/>
          <p:cNvSpPr>
            <a:spLocks noGrp="1"/>
          </p:cNvSpPr>
          <p:nvPr>
            <p:ph type="title"/>
          </p:nvPr>
        </p:nvSpPr>
        <p:spPr/>
        <p:txBody>
          <a:bodyPr/>
          <a:lstStyle/>
          <a:p>
            <a:pPr algn="ctr" eaLnBrk="1" fontAlgn="auto" hangingPunct="1">
              <a:spcAft>
                <a:spcPts val="0"/>
              </a:spcAft>
              <a:defRPr/>
            </a:pPr>
            <a:r>
              <a:rPr lang="en-CA" sz="4100" dirty="0" smtClean="0">
                <a:solidFill>
                  <a:srgbClr val="E6A400"/>
                </a:solidFill>
                <a:latin typeface="Franklin Gothic Book" pitchFamily="34" charset="0"/>
              </a:rPr>
              <a:t>Individual Program Plan (IPP)</a:t>
            </a:r>
            <a:endParaRPr lang="en-US" sz="4100" dirty="0" smtClean="0">
              <a:solidFill>
                <a:srgbClr val="E6A400"/>
              </a:solidFill>
              <a:latin typeface="Franklin Gothic Book" pitchFamily="34" charset="0"/>
            </a:endParaRPr>
          </a:p>
        </p:txBody>
      </p:sp>
      <p:sp>
        <p:nvSpPr>
          <p:cNvPr id="4" name="Oval 3"/>
          <p:cNvSpPr/>
          <p:nvPr/>
        </p:nvSpPr>
        <p:spPr>
          <a:xfrm>
            <a:off x="3505200" y="3200400"/>
            <a:ext cx="2362200" cy="1524000"/>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dirty="0"/>
              <a:t>Education and Career Life Planning</a:t>
            </a:r>
          </a:p>
        </p:txBody>
      </p:sp>
      <p:sp>
        <p:nvSpPr>
          <p:cNvPr id="5" name="Oval 4"/>
          <p:cNvSpPr/>
          <p:nvPr/>
        </p:nvSpPr>
        <p:spPr>
          <a:xfrm>
            <a:off x="3657600" y="1981200"/>
            <a:ext cx="1981200" cy="1447800"/>
          </a:xfrm>
          <a:prstGeom prst="ellipse">
            <a:avLst/>
          </a:prstGeom>
          <a:solidFill>
            <a:srgbClr val="FF33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dirty="0"/>
              <a:t>Who am I? (Knowing Yourself</a:t>
            </a:r>
          </a:p>
        </p:txBody>
      </p:sp>
      <p:sp>
        <p:nvSpPr>
          <p:cNvPr id="6" name="Oval 5"/>
          <p:cNvSpPr/>
          <p:nvPr/>
        </p:nvSpPr>
        <p:spPr>
          <a:xfrm>
            <a:off x="1066800" y="3124200"/>
            <a:ext cx="2667000" cy="18288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dirty="0">
                <a:solidFill>
                  <a:schemeClr val="tx1"/>
                </a:solidFill>
              </a:rPr>
              <a:t>What is my plan for achieving my goals? (Making Transitions)</a:t>
            </a:r>
          </a:p>
        </p:txBody>
      </p:sp>
      <p:sp>
        <p:nvSpPr>
          <p:cNvPr id="7" name="Oval 6"/>
          <p:cNvSpPr/>
          <p:nvPr/>
        </p:nvSpPr>
        <p:spPr>
          <a:xfrm>
            <a:off x="5638800" y="3048000"/>
            <a:ext cx="2286000" cy="1676400"/>
          </a:xfrm>
          <a:prstGeom prst="ellipse">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CA" dirty="0">
                <a:solidFill>
                  <a:schemeClr val="tx1"/>
                </a:solidFill>
              </a:rPr>
              <a:t>What are my opportunities? (Exploring Opportunities)</a:t>
            </a:r>
          </a:p>
        </p:txBody>
      </p:sp>
      <p:sp>
        <p:nvSpPr>
          <p:cNvPr id="8" name="Oval 7"/>
          <p:cNvSpPr/>
          <p:nvPr/>
        </p:nvSpPr>
        <p:spPr>
          <a:xfrm>
            <a:off x="3505200" y="4572000"/>
            <a:ext cx="2667000" cy="12954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dirty="0"/>
              <a:t>Who do I want to become? (Making Decisions and Setting Goals)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1+#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slide(fromBottom)">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algn="ctr" eaLnBrk="1" fontAlgn="auto" hangingPunct="1">
              <a:spcAft>
                <a:spcPts val="0"/>
              </a:spcAft>
              <a:defRPr/>
            </a:pPr>
            <a:r>
              <a:rPr lang="en-CA" dirty="0" smtClean="0">
                <a:solidFill>
                  <a:srgbClr val="E6A400"/>
                </a:solidFill>
              </a:rPr>
              <a:t>Online Course Selection </a:t>
            </a:r>
          </a:p>
        </p:txBody>
      </p:sp>
      <p:sp>
        <p:nvSpPr>
          <p:cNvPr id="39939" name="Text Placeholder 3"/>
          <p:cNvSpPr>
            <a:spLocks noGrp="1"/>
          </p:cNvSpPr>
          <p:nvPr>
            <p:ph type="body" idx="1"/>
          </p:nvPr>
        </p:nvSpPr>
        <p:spPr>
          <a:xfrm>
            <a:off x="741363" y="1828800"/>
            <a:ext cx="8021637" cy="685800"/>
          </a:xfrm>
        </p:spPr>
        <p:txBody>
          <a:bodyPr/>
          <a:lstStyle/>
          <a:p>
            <a:pPr algn="ctr" eaLnBrk="1" hangingPunct="1"/>
            <a:r>
              <a:rPr lang="en-US" smtClean="0">
                <a:latin typeface="Franklin Gothic Book" pitchFamily="34" charset="0"/>
              </a:rPr>
              <a:t>How to Select Courses Using Career Cruising</a:t>
            </a:r>
          </a:p>
        </p:txBody>
      </p:sp>
      <p:pic>
        <p:nvPicPr>
          <p:cNvPr id="39940" name="Picture 4" descr="MCj04241780000[1]"/>
          <p:cNvPicPr>
            <a:picLocks noChangeAspect="1" noChangeArrowheads="1"/>
          </p:cNvPicPr>
          <p:nvPr/>
        </p:nvPicPr>
        <p:blipFill>
          <a:blip r:embed="rId3" cstate="print"/>
          <a:srcRect/>
          <a:stretch>
            <a:fillRect/>
          </a:stretch>
        </p:blipFill>
        <p:spPr bwMode="auto">
          <a:xfrm>
            <a:off x="3132138" y="2914650"/>
            <a:ext cx="2532062" cy="28908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fontAlgn="auto" hangingPunct="1">
              <a:spcAft>
                <a:spcPts val="0"/>
              </a:spcAft>
              <a:defRPr/>
            </a:pPr>
            <a:r>
              <a:rPr lang="en-US" sz="4100" dirty="0" smtClean="0">
                <a:solidFill>
                  <a:srgbClr val="E6A400"/>
                </a:solidFill>
                <a:latin typeface="Franklin Gothic Book" pitchFamily="34" charset="0"/>
              </a:rPr>
              <a:t>Go to www.yrdsb.ca</a:t>
            </a:r>
          </a:p>
        </p:txBody>
      </p:sp>
      <p:sp>
        <p:nvSpPr>
          <p:cNvPr id="40963" name="Content Placeholder 2"/>
          <p:cNvSpPr>
            <a:spLocks noGrp="1"/>
          </p:cNvSpPr>
          <p:nvPr>
            <p:ph idx="1"/>
          </p:nvPr>
        </p:nvSpPr>
        <p:spPr/>
        <p:txBody>
          <a:bodyPr/>
          <a:lstStyle/>
          <a:p>
            <a:pPr eaLnBrk="1" hangingPunct="1"/>
            <a:endParaRPr lang="en-US" smtClean="0"/>
          </a:p>
        </p:txBody>
      </p:sp>
      <p:pic>
        <p:nvPicPr>
          <p:cNvPr id="40964" name="Picture 2"/>
          <p:cNvPicPr>
            <a:picLocks noChangeAspect="1" noChangeArrowheads="1"/>
          </p:cNvPicPr>
          <p:nvPr/>
        </p:nvPicPr>
        <p:blipFill>
          <a:blip r:embed="rId2" cstate="print"/>
          <a:srcRect l="2948" t="18042" r="4523" b="8459"/>
          <a:stretch>
            <a:fillRect/>
          </a:stretch>
        </p:blipFill>
        <p:spPr bwMode="auto">
          <a:xfrm>
            <a:off x="0" y="1411288"/>
            <a:ext cx="9144000" cy="54467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fontAlgn="auto" hangingPunct="1">
              <a:spcAft>
                <a:spcPts val="0"/>
              </a:spcAft>
              <a:defRPr/>
            </a:pPr>
            <a:r>
              <a:rPr lang="en-CA" sz="4100" dirty="0" smtClean="0">
                <a:solidFill>
                  <a:srgbClr val="E6A400"/>
                </a:solidFill>
                <a:latin typeface="Franklin Gothic Book" pitchFamily="34" charset="0"/>
                <a:cs typeface="Shonar Bangla" pitchFamily="34" charset="0"/>
              </a:rPr>
              <a:t>www.yrdsb.ca</a:t>
            </a:r>
          </a:p>
        </p:txBody>
      </p:sp>
      <p:pic>
        <p:nvPicPr>
          <p:cNvPr id="41987" name="Picture 1"/>
          <p:cNvPicPr>
            <a:picLocks noChangeAspect="1"/>
          </p:cNvPicPr>
          <p:nvPr/>
        </p:nvPicPr>
        <p:blipFill>
          <a:blip r:embed="rId2" cstate="print"/>
          <a:srcRect/>
          <a:stretch>
            <a:fillRect/>
          </a:stretch>
        </p:blipFill>
        <p:spPr bwMode="auto">
          <a:xfrm>
            <a:off x="457200" y="1525588"/>
            <a:ext cx="4789488" cy="4495800"/>
          </a:xfrm>
          <a:prstGeom prst="rect">
            <a:avLst/>
          </a:prstGeom>
          <a:noFill/>
          <a:ln w="9525">
            <a:noFill/>
            <a:miter lim="800000"/>
            <a:headEnd/>
            <a:tailEnd/>
          </a:ln>
        </p:spPr>
      </p:pic>
      <p:sp>
        <p:nvSpPr>
          <p:cNvPr id="37892" name="TextBox 2"/>
          <p:cNvSpPr txBox="1">
            <a:spLocks noChangeArrowheads="1"/>
          </p:cNvSpPr>
          <p:nvPr/>
        </p:nvSpPr>
        <p:spPr bwMode="auto">
          <a:xfrm>
            <a:off x="6011863" y="2636838"/>
            <a:ext cx="2743200" cy="1200150"/>
          </a:xfrm>
          <a:prstGeom prst="rect">
            <a:avLst/>
          </a:prstGeom>
          <a:noFill/>
          <a:ln w="9525">
            <a:noFill/>
            <a:miter lim="800000"/>
            <a:headEnd/>
            <a:tailEnd/>
          </a:ln>
        </p:spPr>
        <p:txBody>
          <a:bodyPr>
            <a:spAutoFit/>
          </a:bodyPr>
          <a:lstStyle/>
          <a:p>
            <a:r>
              <a:rPr lang="en-US" sz="3600">
                <a:solidFill>
                  <a:srgbClr val="FF0000"/>
                </a:solidFill>
              </a:rPr>
              <a:t>Scroll Down</a:t>
            </a:r>
          </a:p>
        </p:txBody>
      </p:sp>
      <p:pic>
        <p:nvPicPr>
          <p:cNvPr id="41989" name="Picture 3"/>
          <p:cNvPicPr>
            <a:picLocks noChangeAspect="1"/>
          </p:cNvPicPr>
          <p:nvPr/>
        </p:nvPicPr>
        <p:blipFill>
          <a:blip r:embed="rId3" cstate="print"/>
          <a:srcRect/>
          <a:stretch>
            <a:fillRect/>
          </a:stretch>
        </p:blipFill>
        <p:spPr bwMode="auto">
          <a:xfrm>
            <a:off x="2971800" y="3962400"/>
            <a:ext cx="5994400" cy="2019300"/>
          </a:xfrm>
          <a:prstGeom prst="rect">
            <a:avLst/>
          </a:prstGeom>
          <a:noFill/>
          <a:ln w="9525">
            <a:noFill/>
            <a:miter lim="800000"/>
            <a:headEnd/>
            <a:tailEnd/>
          </a:ln>
        </p:spPr>
      </p:pic>
      <p:sp>
        <p:nvSpPr>
          <p:cNvPr id="5" name="Rectangle 4"/>
          <p:cNvSpPr/>
          <p:nvPr/>
        </p:nvSpPr>
        <p:spPr>
          <a:xfrm>
            <a:off x="2895600" y="3962400"/>
            <a:ext cx="6248400" cy="2133600"/>
          </a:xfrm>
          <a:prstGeom prst="rect">
            <a:avLst/>
          </a:prstGeom>
          <a:noFill/>
          <a:ln w="38100"/>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 name="Rectangle 5"/>
          <p:cNvSpPr/>
          <p:nvPr/>
        </p:nvSpPr>
        <p:spPr>
          <a:xfrm>
            <a:off x="3124200" y="4191000"/>
            <a:ext cx="2667000" cy="990600"/>
          </a:xfrm>
          <a:prstGeom prst="rect">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8" name="Down Arrow 7"/>
          <p:cNvSpPr/>
          <p:nvPr/>
        </p:nvSpPr>
        <p:spPr>
          <a:xfrm rot="2344593">
            <a:off x="5546725" y="3641725"/>
            <a:ext cx="485775" cy="754063"/>
          </a:xfrm>
          <a:prstGeom prst="downArrow">
            <a:avLst>
              <a:gd name="adj1" fmla="val 50000"/>
              <a:gd name="adj2" fmla="val 6198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7892"/>
                                        </p:tgtEl>
                                        <p:attrNameLst>
                                          <p:attrName>style.visibility</p:attrName>
                                        </p:attrNameLst>
                                      </p:cBhvr>
                                      <p:to>
                                        <p:strVal val="visible"/>
                                      </p:to>
                                    </p:set>
                                    <p:anim calcmode="lin" valueType="num">
                                      <p:cBhvr additive="base">
                                        <p:cTn id="7" dur="500" fill="hold"/>
                                        <p:tgtEl>
                                          <p:spTgt spid="37892"/>
                                        </p:tgtEl>
                                        <p:attrNameLst>
                                          <p:attrName>ppt_x</p:attrName>
                                        </p:attrNameLst>
                                      </p:cBhvr>
                                      <p:tavLst>
                                        <p:tav tm="0">
                                          <p:val>
                                            <p:strVal val="#ppt_x"/>
                                          </p:val>
                                        </p:tav>
                                        <p:tav tm="100000">
                                          <p:val>
                                            <p:strVal val="#ppt_x"/>
                                          </p:val>
                                        </p:tav>
                                      </p:tavLst>
                                    </p:anim>
                                    <p:anim calcmode="lin" valueType="num">
                                      <p:cBhvr additive="base">
                                        <p:cTn id="8" dur="500" fill="hold"/>
                                        <p:tgtEl>
                                          <p:spTgt spid="3789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457200" y="44624"/>
            <a:ext cx="8229600" cy="1252728"/>
          </a:xfrm>
        </p:spPr>
        <p:txBody>
          <a:bodyPr/>
          <a:lstStyle/>
          <a:p>
            <a:pPr algn="ctr" eaLnBrk="1" fontAlgn="auto" hangingPunct="1">
              <a:spcAft>
                <a:spcPts val="0"/>
              </a:spcAft>
              <a:defRPr/>
            </a:pPr>
            <a:r>
              <a:rPr lang="en-US" sz="4100" dirty="0" smtClean="0">
                <a:solidFill>
                  <a:srgbClr val="E6A400"/>
                </a:solidFill>
                <a:latin typeface="Franklin Gothic Book" pitchFamily="34" charset="0"/>
                <a:cs typeface="Times New Roman" pitchFamily="18" charset="0"/>
              </a:rPr>
              <a:t>Student</a:t>
            </a:r>
            <a:r>
              <a:rPr lang="en-US" dirty="0" smtClean="0">
                <a:solidFill>
                  <a:srgbClr val="E6A400"/>
                </a:solidFill>
                <a:latin typeface="Franklin Gothic Book" pitchFamily="34" charset="0"/>
                <a:cs typeface="Times New Roman" pitchFamily="18" charset="0"/>
              </a:rPr>
              <a:t> Login Page</a:t>
            </a:r>
          </a:p>
        </p:txBody>
      </p:sp>
      <p:pic>
        <p:nvPicPr>
          <p:cNvPr id="43011" name="Picture 3"/>
          <p:cNvPicPr>
            <a:picLocks noGrp="1" noChangeAspect="1" noChangeArrowheads="1"/>
          </p:cNvPicPr>
          <p:nvPr>
            <p:ph idx="1"/>
          </p:nvPr>
        </p:nvPicPr>
        <p:blipFill>
          <a:blip r:embed="rId3" cstate="print"/>
          <a:srcRect/>
          <a:stretch>
            <a:fillRect/>
          </a:stretch>
        </p:blipFill>
        <p:spPr>
          <a:xfrm>
            <a:off x="457200" y="1484313"/>
            <a:ext cx="8229600" cy="4584700"/>
          </a:xfr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fontAlgn="auto" hangingPunct="1">
              <a:spcAft>
                <a:spcPts val="0"/>
              </a:spcAft>
              <a:defRPr/>
            </a:pPr>
            <a:r>
              <a:rPr lang="en-US" sz="4100" dirty="0" smtClean="0">
                <a:solidFill>
                  <a:srgbClr val="E6A400"/>
                </a:solidFill>
                <a:latin typeface="Franklin Gothic Book" pitchFamily="34" charset="0"/>
                <a:cs typeface="Times New Roman" pitchFamily="18" charset="0"/>
              </a:rPr>
              <a:t>Go to: </a:t>
            </a:r>
            <a:r>
              <a:rPr lang="en-US" sz="4100" i="1" dirty="0" smtClean="0">
                <a:solidFill>
                  <a:srgbClr val="E6A400"/>
                </a:solidFill>
                <a:latin typeface="Franklin Gothic Book" pitchFamily="34" charset="0"/>
                <a:cs typeface="Times New Roman" pitchFamily="18" charset="0"/>
              </a:rPr>
              <a:t>Choose My Courses</a:t>
            </a:r>
          </a:p>
        </p:txBody>
      </p:sp>
      <p:pic>
        <p:nvPicPr>
          <p:cNvPr id="44035" name="Picture 2"/>
          <p:cNvPicPr>
            <a:picLocks noGrp="1" noChangeAspect="1" noChangeArrowheads="1"/>
          </p:cNvPicPr>
          <p:nvPr>
            <p:ph idx="1"/>
          </p:nvPr>
        </p:nvPicPr>
        <p:blipFill>
          <a:blip r:embed="rId2" cstate="print"/>
          <a:srcRect/>
          <a:stretch>
            <a:fillRect/>
          </a:stretch>
        </p:blipFill>
        <p:spPr>
          <a:xfrm>
            <a:off x="795338" y="1628775"/>
            <a:ext cx="7553325" cy="4625975"/>
          </a:xfrm>
        </p:spPr>
      </p:pic>
      <p:sp>
        <p:nvSpPr>
          <p:cNvPr id="8" name="Right Arrow 7"/>
          <p:cNvSpPr/>
          <p:nvPr/>
        </p:nvSpPr>
        <p:spPr>
          <a:xfrm>
            <a:off x="-757238" y="3716338"/>
            <a:ext cx="1735138" cy="48577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pPr eaLnBrk="1" fontAlgn="auto" hangingPunct="1">
              <a:spcAft>
                <a:spcPts val="0"/>
              </a:spcAft>
              <a:defRPr/>
            </a:pPr>
            <a:r>
              <a:rPr lang="en-CA" sz="4100" dirty="0" smtClean="0">
                <a:solidFill>
                  <a:srgbClr val="E6A400"/>
                </a:solidFill>
                <a:latin typeface="Franklin Gothic Book" pitchFamily="34" charset="0"/>
              </a:rPr>
              <a:t>Select Courses</a:t>
            </a:r>
            <a:endParaRPr lang="en-US" sz="4100" dirty="0" smtClean="0">
              <a:solidFill>
                <a:srgbClr val="E6A400"/>
              </a:solidFill>
              <a:latin typeface="Franklin Gothic Book" pitchFamily="34" charset="0"/>
            </a:endParaRPr>
          </a:p>
        </p:txBody>
      </p:sp>
      <p:pic>
        <p:nvPicPr>
          <p:cNvPr id="45059" name="Picture 2"/>
          <p:cNvPicPr>
            <a:picLocks noGrp="1" noChangeAspect="1" noChangeArrowheads="1"/>
          </p:cNvPicPr>
          <p:nvPr>
            <p:ph type="dgm" idx="1"/>
          </p:nvPr>
        </p:nvPicPr>
        <p:blipFill>
          <a:blip r:embed="rId2" cstate="print"/>
          <a:srcRect l="3471" t="3815" r="4665" b="3908"/>
          <a:stretch>
            <a:fillRect/>
          </a:stretch>
        </p:blipFill>
        <p:spPr>
          <a:xfrm>
            <a:off x="1619250" y="1557338"/>
            <a:ext cx="6697663" cy="5043487"/>
          </a:xfrm>
          <a:noFill/>
        </p:spPr>
      </p:pic>
      <p:sp>
        <p:nvSpPr>
          <p:cNvPr id="5" name="Rectangular Callout 4"/>
          <p:cNvSpPr/>
          <p:nvPr/>
        </p:nvSpPr>
        <p:spPr>
          <a:xfrm>
            <a:off x="395288" y="1844675"/>
            <a:ext cx="1058862" cy="1439863"/>
          </a:xfrm>
          <a:prstGeom prst="wedgeRectCallout">
            <a:avLst>
              <a:gd name="adj1" fmla="val 98472"/>
              <a:gd name="adj2" fmla="val 3025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dirty="0">
                <a:solidFill>
                  <a:schemeClr val="tx1"/>
                </a:solidFill>
              </a:rPr>
              <a:t>“+” will add course to your planner</a:t>
            </a:r>
          </a:p>
        </p:txBody>
      </p:sp>
      <p:sp>
        <p:nvSpPr>
          <p:cNvPr id="6" name="Rectangular Callout 5"/>
          <p:cNvSpPr/>
          <p:nvPr/>
        </p:nvSpPr>
        <p:spPr>
          <a:xfrm>
            <a:off x="179388" y="3573463"/>
            <a:ext cx="1274762" cy="1368425"/>
          </a:xfrm>
          <a:prstGeom prst="wedgeRectCallout">
            <a:avLst>
              <a:gd name="adj1" fmla="val 83944"/>
              <a:gd name="adj2" fmla="val -32978"/>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dirty="0">
                <a:solidFill>
                  <a:schemeClr val="tx1"/>
                </a:solidFill>
              </a:rPr>
              <a:t>French and Geography for FI courses</a:t>
            </a:r>
          </a:p>
        </p:txBody>
      </p:sp>
      <p:sp>
        <p:nvSpPr>
          <p:cNvPr id="8" name="Rectangular Callout 7"/>
          <p:cNvSpPr/>
          <p:nvPr/>
        </p:nvSpPr>
        <p:spPr>
          <a:xfrm>
            <a:off x="3419475" y="3573463"/>
            <a:ext cx="1274763" cy="1655762"/>
          </a:xfrm>
          <a:prstGeom prst="wedgeRectCallout">
            <a:avLst>
              <a:gd name="adj1" fmla="val -83472"/>
              <a:gd name="adj2" fmla="val 16883"/>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dirty="0">
                <a:solidFill>
                  <a:schemeClr val="tx1"/>
                </a:solidFill>
              </a:rPr>
              <a:t>Use Elective to add additional FI Open Course</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518864" y="129952"/>
            <a:ext cx="8229600" cy="1066800"/>
          </a:xfrm>
        </p:spPr>
        <p:txBody>
          <a:bodyPr/>
          <a:lstStyle/>
          <a:p>
            <a:pPr algn="ctr" eaLnBrk="1" fontAlgn="auto" hangingPunct="1">
              <a:spcAft>
                <a:spcPts val="0"/>
              </a:spcAft>
              <a:defRPr/>
            </a:pPr>
            <a:r>
              <a:rPr lang="en-CA" sz="4100" dirty="0" smtClean="0">
                <a:solidFill>
                  <a:srgbClr val="E6A400"/>
                </a:solidFill>
                <a:latin typeface="Franklin Gothic Book" pitchFamily="34" charset="0"/>
              </a:rPr>
              <a:t>Alternate Courses </a:t>
            </a:r>
          </a:p>
        </p:txBody>
      </p:sp>
      <p:sp>
        <p:nvSpPr>
          <p:cNvPr id="46083" name="Rectangle 3"/>
          <p:cNvSpPr>
            <a:spLocks noGrp="1" noChangeArrowheads="1"/>
          </p:cNvSpPr>
          <p:nvPr>
            <p:ph idx="1"/>
          </p:nvPr>
        </p:nvSpPr>
        <p:spPr>
          <a:xfrm>
            <a:off x="468313" y="1628775"/>
            <a:ext cx="8229600" cy="4324350"/>
          </a:xfrm>
        </p:spPr>
        <p:txBody>
          <a:bodyPr/>
          <a:lstStyle/>
          <a:p>
            <a:pPr marL="319088" eaLnBrk="1" hangingPunct="1">
              <a:buFont typeface="Wingdings 2" pitchFamily="18" charset="2"/>
              <a:buNone/>
            </a:pPr>
            <a:r>
              <a:rPr lang="en-CA" smtClean="0">
                <a:latin typeface="Franklin Gothic Book" pitchFamily="34" charset="0"/>
              </a:rPr>
              <a:t>You must choose 2 Alternate courses</a:t>
            </a:r>
          </a:p>
          <a:p>
            <a:pPr marL="639763" lvl="1" eaLnBrk="1" hangingPunct="1">
              <a:buFont typeface="Arial" charset="0"/>
              <a:buChar char="•"/>
            </a:pPr>
            <a:r>
              <a:rPr lang="en-CA" smtClean="0">
                <a:latin typeface="Franklin Gothic Book" pitchFamily="34" charset="0"/>
              </a:rPr>
              <a:t>Choose these in the same way you choose the Elective courses</a:t>
            </a:r>
          </a:p>
          <a:p>
            <a:pPr marL="639763" lvl="1" eaLnBrk="1" hangingPunct="1">
              <a:buFont typeface="Arial" charset="0"/>
              <a:buChar char="•"/>
            </a:pPr>
            <a:r>
              <a:rPr lang="en-CA" smtClean="0">
                <a:latin typeface="Franklin Gothic Book" pitchFamily="34" charset="0"/>
              </a:rPr>
              <a:t>Your Alternates </a:t>
            </a:r>
            <a:r>
              <a:rPr lang="en-CA" b="1" u="sng" smtClean="0">
                <a:solidFill>
                  <a:srgbClr val="C00000"/>
                </a:solidFill>
                <a:latin typeface="Franklin Gothic Book" pitchFamily="34" charset="0"/>
              </a:rPr>
              <a:t>WILL</a:t>
            </a:r>
            <a:r>
              <a:rPr lang="en-CA" smtClean="0">
                <a:latin typeface="Franklin Gothic Book" pitchFamily="34" charset="0"/>
              </a:rPr>
              <a:t> be used </a:t>
            </a:r>
          </a:p>
          <a:p>
            <a:pPr marL="639763" lvl="1" eaLnBrk="1" hangingPunct="1">
              <a:buFont typeface="Wingdings" pitchFamily="2" charset="2"/>
              <a:buNone/>
            </a:pPr>
            <a:r>
              <a:rPr lang="en-CA" smtClean="0">
                <a:latin typeface="Franklin Gothic Book" pitchFamily="34" charset="0"/>
              </a:rPr>
              <a:t>   if your Elective courses do not </a:t>
            </a:r>
          </a:p>
          <a:p>
            <a:pPr marL="639763" lvl="1" eaLnBrk="1" hangingPunct="1">
              <a:buFont typeface="Wingdings" pitchFamily="2" charset="2"/>
              <a:buNone/>
            </a:pPr>
            <a:r>
              <a:rPr lang="en-CA" smtClean="0">
                <a:latin typeface="Franklin Gothic Book" pitchFamily="34" charset="0"/>
              </a:rPr>
              <a:t>   work in your timetable – </a:t>
            </a:r>
          </a:p>
          <a:p>
            <a:pPr marL="639763" lvl="1" eaLnBrk="1" hangingPunct="1">
              <a:buFont typeface="Georgia" pitchFamily="18" charset="0"/>
              <a:buNone/>
            </a:pPr>
            <a:r>
              <a:rPr lang="en-CA" smtClean="0">
                <a:latin typeface="Franklin Gothic Book" pitchFamily="34" charset="0"/>
              </a:rPr>
              <a:t>	</a:t>
            </a:r>
            <a:r>
              <a:rPr lang="en-CA" sz="3200" b="1" smtClean="0">
                <a:solidFill>
                  <a:srgbClr val="C00000"/>
                </a:solidFill>
                <a:latin typeface="Franklin Gothic Book" pitchFamily="34" charset="0"/>
              </a:rPr>
              <a:t>CHOOSE WISELY!!!</a:t>
            </a:r>
            <a:endParaRPr lang="en-CA" b="1" smtClean="0">
              <a:solidFill>
                <a:srgbClr val="C00000"/>
              </a:solidFill>
              <a:latin typeface="Franklin Gothic Book" pitchFamily="34" charset="0"/>
            </a:endParaRPr>
          </a:p>
        </p:txBody>
      </p:sp>
      <p:pic>
        <p:nvPicPr>
          <p:cNvPr id="46084" name="Picture 4" descr="C:\Documents and Settings\susan.maharaj\Local Settings\Temporary Internet Files\Content.IE5\LRV40RRM\MC900431529[1].png"/>
          <p:cNvPicPr>
            <a:picLocks noChangeAspect="1" noChangeArrowheads="1"/>
          </p:cNvPicPr>
          <p:nvPr/>
        </p:nvPicPr>
        <p:blipFill>
          <a:blip r:embed="rId2" cstate="print"/>
          <a:srcRect/>
          <a:stretch>
            <a:fillRect/>
          </a:stretch>
        </p:blipFill>
        <p:spPr bwMode="auto">
          <a:xfrm>
            <a:off x="6011863" y="3213100"/>
            <a:ext cx="2520950" cy="25193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algn="ctr" eaLnBrk="1" fontAlgn="auto" hangingPunct="1">
              <a:spcAft>
                <a:spcPts val="0"/>
              </a:spcAft>
              <a:defRPr/>
            </a:pPr>
            <a:r>
              <a:rPr lang="en-CA" sz="4100" dirty="0" smtClean="0">
                <a:solidFill>
                  <a:srgbClr val="E6A400"/>
                </a:solidFill>
                <a:latin typeface="Franklin Gothic Book" pitchFamily="34" charset="0"/>
              </a:rPr>
              <a:t>Red and Blue Circles</a:t>
            </a:r>
          </a:p>
        </p:txBody>
      </p:sp>
      <p:sp>
        <p:nvSpPr>
          <p:cNvPr id="47107" name="Rectangle 3"/>
          <p:cNvSpPr>
            <a:spLocks noGrp="1" noChangeArrowheads="1"/>
          </p:cNvSpPr>
          <p:nvPr>
            <p:ph idx="1"/>
          </p:nvPr>
        </p:nvSpPr>
        <p:spPr/>
        <p:txBody>
          <a:bodyPr/>
          <a:lstStyle/>
          <a:p>
            <a:pPr eaLnBrk="1" hangingPunct="1">
              <a:buFontTx/>
              <a:buNone/>
            </a:pPr>
            <a:r>
              <a:rPr lang="en-CA" smtClean="0">
                <a:latin typeface="Franklin Gothic Book" pitchFamily="34" charset="0"/>
              </a:rPr>
              <a:t>       </a:t>
            </a:r>
          </a:p>
          <a:p>
            <a:pPr eaLnBrk="1" hangingPunct="1">
              <a:buFontTx/>
              <a:buNone/>
            </a:pPr>
            <a:r>
              <a:rPr lang="en-CA" smtClean="0">
                <a:latin typeface="Franklin Gothic Book" pitchFamily="34" charset="0"/>
              </a:rPr>
              <a:t>	The blue circle will give you additional information about the course.</a:t>
            </a:r>
          </a:p>
          <a:p>
            <a:pPr eaLnBrk="1" hangingPunct="1">
              <a:buFontTx/>
              <a:buNone/>
            </a:pPr>
            <a:r>
              <a:rPr lang="en-CA" smtClean="0">
                <a:latin typeface="Franklin Gothic Book" pitchFamily="34" charset="0"/>
              </a:rPr>
              <a:t>       </a:t>
            </a:r>
          </a:p>
          <a:p>
            <a:pPr eaLnBrk="1" hangingPunct="1">
              <a:buFontTx/>
              <a:buNone/>
            </a:pPr>
            <a:r>
              <a:rPr lang="en-CA" smtClean="0">
                <a:latin typeface="Franklin Gothic Book" pitchFamily="34" charset="0"/>
              </a:rPr>
              <a:t> </a:t>
            </a:r>
          </a:p>
          <a:p>
            <a:pPr eaLnBrk="1" hangingPunct="1">
              <a:buFontTx/>
              <a:buNone/>
            </a:pPr>
            <a:r>
              <a:rPr lang="en-CA" smtClean="0">
                <a:latin typeface="Franklin Gothic Book" pitchFamily="34" charset="0"/>
              </a:rPr>
              <a:t>    The red circle prevents you from submitting the course form.</a:t>
            </a:r>
          </a:p>
          <a:p>
            <a:pPr eaLnBrk="1" hangingPunct="1">
              <a:buFontTx/>
              <a:buNone/>
            </a:pPr>
            <a:endParaRPr lang="en-CA" smtClean="0">
              <a:latin typeface="Franklin Gothic Book" pitchFamily="34" charset="0"/>
            </a:endParaRPr>
          </a:p>
        </p:txBody>
      </p:sp>
      <p:sp>
        <p:nvSpPr>
          <p:cNvPr id="47108" name="AutoShape 4"/>
          <p:cNvSpPr>
            <a:spLocks noChangeArrowheads="1"/>
          </p:cNvSpPr>
          <p:nvPr/>
        </p:nvSpPr>
        <p:spPr bwMode="auto">
          <a:xfrm>
            <a:off x="971550" y="3933825"/>
            <a:ext cx="271463" cy="250825"/>
          </a:xfrm>
          <a:prstGeom prst="octagon">
            <a:avLst>
              <a:gd name="adj" fmla="val 29287"/>
            </a:avLst>
          </a:prstGeom>
          <a:solidFill>
            <a:srgbClr val="FF0000"/>
          </a:solidFill>
          <a:ln w="19050">
            <a:solidFill>
              <a:srgbClr val="000000"/>
            </a:solidFill>
            <a:miter lim="800000"/>
            <a:headEnd/>
            <a:tailEnd/>
          </a:ln>
        </p:spPr>
        <p:txBody>
          <a:bodyPr/>
          <a:lstStyle/>
          <a:p>
            <a:endParaRPr lang="en-US"/>
          </a:p>
        </p:txBody>
      </p:sp>
      <p:sp>
        <p:nvSpPr>
          <p:cNvPr id="47109" name="AutoShape 5"/>
          <p:cNvSpPr>
            <a:spLocks noChangeArrowheads="1"/>
          </p:cNvSpPr>
          <p:nvPr/>
        </p:nvSpPr>
        <p:spPr bwMode="auto">
          <a:xfrm>
            <a:off x="1042988" y="1916113"/>
            <a:ext cx="271462" cy="249237"/>
          </a:xfrm>
          <a:prstGeom prst="octagon">
            <a:avLst>
              <a:gd name="adj" fmla="val 29287"/>
            </a:avLst>
          </a:prstGeom>
          <a:solidFill>
            <a:srgbClr val="0000FF"/>
          </a:solidFill>
          <a:ln w="19050">
            <a:solidFill>
              <a:srgbClr val="000000"/>
            </a:solidFill>
            <a:miter lim="800000"/>
            <a:headEnd/>
            <a:tailEnd/>
          </a:ln>
        </p:spPr>
        <p:txBody>
          <a:bodyPr/>
          <a:lstStyle/>
          <a:p>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88" y="116632"/>
            <a:ext cx="8713787" cy="1066800"/>
          </a:xfrm>
        </p:spPr>
        <p:txBody>
          <a:bodyPr/>
          <a:lstStyle/>
          <a:p>
            <a:pPr algn="ctr" eaLnBrk="1" fontAlgn="auto" hangingPunct="1">
              <a:spcAft>
                <a:spcPts val="0"/>
              </a:spcAft>
              <a:defRPr/>
            </a:pPr>
            <a:r>
              <a:rPr lang="en-CA" sz="4100" dirty="0" smtClean="0">
                <a:solidFill>
                  <a:schemeClr val="accent1">
                    <a:satMod val="150000"/>
                  </a:schemeClr>
                </a:solidFill>
                <a:latin typeface="Franklin Gothic Book" pitchFamily="34" charset="0"/>
              </a:rPr>
              <a:t>Submitting Your Course Selection</a:t>
            </a:r>
            <a:endParaRPr lang="en-US" sz="4100" dirty="0">
              <a:solidFill>
                <a:schemeClr val="accent1">
                  <a:satMod val="150000"/>
                </a:schemeClr>
              </a:solidFill>
              <a:latin typeface="Franklin Gothic Book" pitchFamily="34" charset="0"/>
            </a:endParaRPr>
          </a:p>
        </p:txBody>
      </p:sp>
      <p:graphicFrame>
        <p:nvGraphicFramePr>
          <p:cNvPr id="4" name="Content Placeholder 3"/>
          <p:cNvGraphicFramePr>
            <a:graphicFrameLocks noGrp="1"/>
          </p:cNvGraphicFramePr>
          <p:nvPr>
            <p:ph idx="1"/>
          </p:nvPr>
        </p:nvGraphicFramePr>
        <p:xfrm>
          <a:off x="179512" y="692696"/>
          <a:ext cx="8712968"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8132" name="Picture 4"/>
          <p:cNvPicPr>
            <a:picLocks noChangeAspect="1" noChangeArrowheads="1"/>
          </p:cNvPicPr>
          <p:nvPr/>
        </p:nvPicPr>
        <p:blipFill>
          <a:blip r:embed="rId7" cstate="print"/>
          <a:srcRect l="18806" t="62053" r="73911" b="34341"/>
          <a:stretch>
            <a:fillRect/>
          </a:stretch>
        </p:blipFill>
        <p:spPr bwMode="auto">
          <a:xfrm>
            <a:off x="2268538" y="5229225"/>
            <a:ext cx="4795837" cy="1079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1981200" y="3810000"/>
            <a:ext cx="1219200" cy="457200"/>
          </a:xfrm>
          <a:prstGeom prst="rect">
            <a:avLst/>
          </a:prstGeom>
          <a:noFill/>
          <a:ln w="12700">
            <a:noFill/>
            <a:miter lim="800000"/>
            <a:headEnd type="none" w="sm" len="sm"/>
            <a:tailEnd type="none" w="sm" len="sm"/>
          </a:ln>
        </p:spPr>
        <p:txBody>
          <a:bodyPr>
            <a:spAutoFit/>
          </a:bodyPr>
          <a:lstStyle/>
          <a:p>
            <a:pPr>
              <a:spcBef>
                <a:spcPct val="50000"/>
              </a:spcBef>
            </a:pPr>
            <a:endParaRPr lang="en-US" sz="2400">
              <a:latin typeface="Times New Roman" pitchFamily="18" charset="0"/>
            </a:endParaRPr>
          </a:p>
        </p:txBody>
      </p:sp>
      <p:sp>
        <p:nvSpPr>
          <p:cNvPr id="184323" name="Rectangle 3"/>
          <p:cNvSpPr>
            <a:spLocks noGrp="1" noChangeArrowheads="1"/>
          </p:cNvSpPr>
          <p:nvPr>
            <p:ph type="title"/>
          </p:nvPr>
        </p:nvSpPr>
        <p:spPr>
          <a:xfrm>
            <a:off x="574675" y="44624"/>
            <a:ext cx="8001000" cy="1216025"/>
          </a:xfrm>
        </p:spPr>
        <p:txBody>
          <a:bodyPr/>
          <a:lstStyle/>
          <a:p>
            <a:pPr algn="ctr" eaLnBrk="1" fontAlgn="auto" hangingPunct="1">
              <a:spcAft>
                <a:spcPts val="0"/>
              </a:spcAft>
              <a:defRPr/>
            </a:pPr>
            <a:r>
              <a:rPr lang="en-CA" sz="4100" dirty="0" smtClean="0">
                <a:solidFill>
                  <a:srgbClr val="E6A400"/>
                </a:solidFill>
                <a:latin typeface="Franklin Gothic Book" pitchFamily="34" charset="0"/>
              </a:rPr>
              <a:t>Deadlines and Due Dates</a:t>
            </a:r>
            <a:endParaRPr lang="en-US" sz="4100" dirty="0" smtClean="0">
              <a:solidFill>
                <a:srgbClr val="E6A400"/>
              </a:solidFill>
              <a:latin typeface="Franklin Gothic Book" pitchFamily="34" charset="0"/>
            </a:endParaRPr>
          </a:p>
        </p:txBody>
      </p:sp>
      <p:sp>
        <p:nvSpPr>
          <p:cNvPr id="184324" name="Rectangle 4"/>
          <p:cNvSpPr>
            <a:spLocks noGrp="1" noChangeArrowheads="1"/>
          </p:cNvSpPr>
          <p:nvPr>
            <p:ph type="body" sz="half" idx="1"/>
          </p:nvPr>
        </p:nvSpPr>
        <p:spPr>
          <a:xfrm>
            <a:off x="179388" y="1752600"/>
            <a:ext cx="4306887" cy="4267200"/>
          </a:xfrm>
        </p:spPr>
        <p:txBody>
          <a:bodyPr rtlCol="0">
            <a:normAutofit/>
          </a:bodyPr>
          <a:lstStyle/>
          <a:p>
            <a:pPr marL="115888" indent="3175" eaLnBrk="1" hangingPunct="1">
              <a:buNone/>
              <a:defRPr/>
            </a:pPr>
            <a:r>
              <a:rPr lang="en-US" sz="2200" dirty="0" smtClean="0"/>
              <a:t>Your registration form is due to P.E. Trudeau High School by:</a:t>
            </a:r>
          </a:p>
          <a:p>
            <a:pPr algn="ctr" eaLnBrk="1" hangingPunct="1">
              <a:buNone/>
              <a:defRPr/>
            </a:pPr>
            <a:r>
              <a:rPr lang="en-CA" sz="2800" b="1" dirty="0" smtClean="0">
                <a:solidFill>
                  <a:srgbClr val="FF0000"/>
                </a:solidFill>
              </a:rPr>
              <a:t>February 1, 2016</a:t>
            </a:r>
          </a:p>
          <a:p>
            <a:pPr eaLnBrk="1" hangingPunct="1">
              <a:buNone/>
              <a:defRPr/>
            </a:pPr>
            <a:endParaRPr lang="en-CA" sz="2200" dirty="0" smtClean="0"/>
          </a:p>
          <a:p>
            <a:pPr marL="115888" indent="0" eaLnBrk="1" hangingPunct="1">
              <a:buNone/>
              <a:defRPr/>
            </a:pPr>
            <a:r>
              <a:rPr lang="en-CA" sz="2200" dirty="0" smtClean="0"/>
              <a:t>Course Selection forms due</a:t>
            </a:r>
            <a:r>
              <a:rPr lang="en-US" sz="2200" dirty="0" smtClean="0"/>
              <a:t> in Career Cruising by:</a:t>
            </a:r>
          </a:p>
          <a:p>
            <a:pPr marL="115888" indent="0" eaLnBrk="1" hangingPunct="1">
              <a:buNone/>
              <a:defRPr/>
            </a:pPr>
            <a:r>
              <a:rPr lang="en-CA" sz="2200" dirty="0" smtClean="0"/>
              <a:t>            </a:t>
            </a:r>
            <a:r>
              <a:rPr lang="en-CA" sz="2800" b="1" dirty="0" smtClean="0">
                <a:solidFill>
                  <a:srgbClr val="FF0000"/>
                </a:solidFill>
              </a:rPr>
              <a:t>February 22, 2016</a:t>
            </a:r>
            <a:endParaRPr lang="en-US" sz="2800" b="1" dirty="0" smtClean="0">
              <a:solidFill>
                <a:srgbClr val="FF0000"/>
              </a:solidFill>
            </a:endParaRPr>
          </a:p>
          <a:p>
            <a:pPr marL="115888" indent="0" eaLnBrk="1" hangingPunct="1">
              <a:buNone/>
              <a:defRPr/>
            </a:pPr>
            <a:endParaRPr lang="en-US" sz="2200" dirty="0" smtClean="0"/>
          </a:p>
          <a:p>
            <a:pPr marL="115888" indent="0" eaLnBrk="1" hangingPunct="1">
              <a:buNone/>
              <a:defRPr/>
            </a:pPr>
            <a:r>
              <a:rPr lang="en-US" sz="2200" dirty="0" smtClean="0"/>
              <a:t>And in paper copy to </a:t>
            </a:r>
            <a:r>
              <a:rPr lang="en-US" sz="2200" dirty="0" err="1" smtClean="0"/>
              <a:t>P.E.Trudeau</a:t>
            </a:r>
            <a:r>
              <a:rPr lang="en-US" sz="2200" dirty="0" smtClean="0"/>
              <a:t> High School by:</a:t>
            </a:r>
          </a:p>
          <a:p>
            <a:pPr marL="115888" indent="0" eaLnBrk="1" hangingPunct="1">
              <a:buNone/>
              <a:defRPr/>
            </a:pPr>
            <a:r>
              <a:rPr lang="en-CA" sz="2200" dirty="0" smtClean="0"/>
              <a:t>             </a:t>
            </a:r>
            <a:r>
              <a:rPr lang="en-CA" sz="2800" b="1" dirty="0" smtClean="0">
                <a:solidFill>
                  <a:srgbClr val="FF0000"/>
                </a:solidFill>
              </a:rPr>
              <a:t>February 26, 2016</a:t>
            </a:r>
            <a:endParaRPr lang="en-US" sz="2200" dirty="0" smtClean="0"/>
          </a:p>
          <a:p>
            <a:pPr marL="438912" indent="-320040" eaLnBrk="1" fontAlgn="auto" hangingPunct="1">
              <a:spcBef>
                <a:spcPts val="0"/>
              </a:spcBef>
              <a:spcAft>
                <a:spcPts val="0"/>
              </a:spcAft>
              <a:buFont typeface="Wingdings" pitchFamily="2" charset="2"/>
              <a:buNone/>
              <a:defRPr/>
            </a:pPr>
            <a:endParaRPr lang="en-US" sz="2200" dirty="0" smtClean="0"/>
          </a:p>
        </p:txBody>
      </p:sp>
      <p:pic>
        <p:nvPicPr>
          <p:cNvPr id="49157" name="Picture 5" descr="DSC01165"/>
          <p:cNvPicPr>
            <a:picLocks noGrp="1" noChangeAspect="1" noChangeArrowheads="1"/>
          </p:cNvPicPr>
          <p:nvPr>
            <p:ph sz="half" idx="2"/>
          </p:nvPr>
        </p:nvPicPr>
        <p:blipFill>
          <a:blip r:embed="rId3" cstate="print"/>
          <a:srcRect/>
          <a:stretch>
            <a:fillRect/>
          </a:stretch>
        </p:blipFill>
        <p:spPr>
          <a:xfrm>
            <a:off x="4643438" y="2433638"/>
            <a:ext cx="3770312" cy="2795587"/>
          </a:xfr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4324">
                                            <p:txEl>
                                              <p:pRg st="0" end="0"/>
                                            </p:txEl>
                                          </p:spTgt>
                                        </p:tgtEl>
                                        <p:attrNameLst>
                                          <p:attrName>style.visibility</p:attrName>
                                        </p:attrNameLst>
                                      </p:cBhvr>
                                      <p:to>
                                        <p:strVal val="visible"/>
                                      </p:to>
                                    </p:set>
                                    <p:anim calcmode="lin" valueType="num">
                                      <p:cBhvr additive="base">
                                        <p:cTn id="7" dur="500" fill="hold"/>
                                        <p:tgtEl>
                                          <p:spTgt spid="18432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432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84324">
                                            <p:txEl>
                                              <p:pRg st="1" end="1"/>
                                            </p:txEl>
                                          </p:spTgt>
                                        </p:tgtEl>
                                        <p:attrNameLst>
                                          <p:attrName>style.visibility</p:attrName>
                                        </p:attrNameLst>
                                      </p:cBhvr>
                                      <p:to>
                                        <p:strVal val="visible"/>
                                      </p:to>
                                    </p:set>
                                    <p:anim calcmode="lin" valueType="num">
                                      <p:cBhvr additive="base">
                                        <p:cTn id="13" dur="500" fill="hold"/>
                                        <p:tgtEl>
                                          <p:spTgt spid="18432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432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84324">
                                            <p:txEl>
                                              <p:pRg st="3" end="3"/>
                                            </p:txEl>
                                          </p:spTgt>
                                        </p:tgtEl>
                                        <p:attrNameLst>
                                          <p:attrName>style.visibility</p:attrName>
                                        </p:attrNameLst>
                                      </p:cBhvr>
                                      <p:to>
                                        <p:strVal val="visible"/>
                                      </p:to>
                                    </p:set>
                                    <p:anim calcmode="lin" valueType="num">
                                      <p:cBhvr additive="base">
                                        <p:cTn id="19" dur="500" fill="hold"/>
                                        <p:tgtEl>
                                          <p:spTgt spid="18432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8432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84324">
                                            <p:txEl>
                                              <p:pRg st="4" end="4"/>
                                            </p:txEl>
                                          </p:spTgt>
                                        </p:tgtEl>
                                        <p:attrNameLst>
                                          <p:attrName>style.visibility</p:attrName>
                                        </p:attrNameLst>
                                      </p:cBhvr>
                                      <p:to>
                                        <p:strVal val="visible"/>
                                      </p:to>
                                    </p:set>
                                    <p:anim calcmode="lin" valueType="num">
                                      <p:cBhvr additive="base">
                                        <p:cTn id="25" dur="500" fill="hold"/>
                                        <p:tgtEl>
                                          <p:spTgt spid="18432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8432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84324">
                                            <p:txEl>
                                              <p:pRg st="6" end="6"/>
                                            </p:txEl>
                                          </p:spTgt>
                                        </p:tgtEl>
                                        <p:attrNameLst>
                                          <p:attrName>style.visibility</p:attrName>
                                        </p:attrNameLst>
                                      </p:cBhvr>
                                      <p:to>
                                        <p:strVal val="visible"/>
                                      </p:to>
                                    </p:set>
                                    <p:anim calcmode="lin" valueType="num">
                                      <p:cBhvr additive="base">
                                        <p:cTn id="31" dur="500" fill="hold"/>
                                        <p:tgtEl>
                                          <p:spTgt spid="184324">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8432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84324">
                                            <p:txEl>
                                              <p:pRg st="7" end="7"/>
                                            </p:txEl>
                                          </p:spTgt>
                                        </p:tgtEl>
                                        <p:attrNameLst>
                                          <p:attrName>style.visibility</p:attrName>
                                        </p:attrNameLst>
                                      </p:cBhvr>
                                      <p:to>
                                        <p:strVal val="visible"/>
                                      </p:to>
                                    </p:set>
                                    <p:anim calcmode="lin" valueType="num">
                                      <p:cBhvr additive="base">
                                        <p:cTn id="37" dur="500" fill="hold"/>
                                        <p:tgtEl>
                                          <p:spTgt spid="184324">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8432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pPr algn="ctr" eaLnBrk="1" fontAlgn="auto" hangingPunct="1">
              <a:spcAft>
                <a:spcPts val="0"/>
              </a:spcAft>
              <a:defRPr/>
            </a:pPr>
            <a:r>
              <a:rPr lang="en-CA" sz="4100" dirty="0" smtClean="0">
                <a:solidFill>
                  <a:srgbClr val="E6A400"/>
                </a:solidFill>
                <a:latin typeface="Franklin Gothic Book" pitchFamily="34" charset="0"/>
              </a:rPr>
              <a:t>Tips for </a:t>
            </a:r>
            <a:r>
              <a:rPr lang="en-CA" sz="4100" dirty="0" err="1" smtClean="0">
                <a:solidFill>
                  <a:srgbClr val="E6A400"/>
                </a:solidFill>
                <a:latin typeface="Franklin Gothic Book" pitchFamily="34" charset="0"/>
              </a:rPr>
              <a:t>Sucess</a:t>
            </a:r>
            <a:endParaRPr lang="en-CA" sz="4100" dirty="0" smtClean="0">
              <a:solidFill>
                <a:srgbClr val="E6A400"/>
              </a:solidFill>
              <a:latin typeface="Franklin Gothic Book" pitchFamily="34" charset="0"/>
            </a:endParaRPr>
          </a:p>
        </p:txBody>
      </p:sp>
      <p:sp>
        <p:nvSpPr>
          <p:cNvPr id="50179" name="Rectangle 3"/>
          <p:cNvSpPr>
            <a:spLocks noGrp="1" noChangeArrowheads="1"/>
          </p:cNvSpPr>
          <p:nvPr>
            <p:ph idx="1"/>
          </p:nvPr>
        </p:nvSpPr>
        <p:spPr/>
        <p:txBody>
          <a:bodyPr/>
          <a:lstStyle/>
          <a:p>
            <a:pPr eaLnBrk="1" hangingPunct="1"/>
            <a:r>
              <a:rPr lang="en-CA" smtClean="0">
                <a:latin typeface="Franklin Gothic Book" pitchFamily="34" charset="0"/>
              </a:rPr>
              <a:t>Explore a variety of  subjects </a:t>
            </a:r>
          </a:p>
          <a:p>
            <a:pPr eaLnBrk="1" hangingPunct="1"/>
            <a:endParaRPr lang="en-CA" smtClean="0">
              <a:latin typeface="Franklin Gothic Book" pitchFamily="34" charset="0"/>
            </a:endParaRPr>
          </a:p>
          <a:p>
            <a:pPr eaLnBrk="1" hangingPunct="1"/>
            <a:r>
              <a:rPr lang="en-CA" smtClean="0">
                <a:latin typeface="Franklin Gothic Book" pitchFamily="34" charset="0"/>
              </a:rPr>
              <a:t>Join extra-curricular activities, teams, clubs,  sports</a:t>
            </a:r>
          </a:p>
          <a:p>
            <a:pPr eaLnBrk="1" hangingPunct="1">
              <a:buFont typeface="Wingdings 2" pitchFamily="18" charset="2"/>
              <a:buNone/>
            </a:pPr>
            <a:endParaRPr lang="en-CA" smtClean="0">
              <a:latin typeface="Franklin Gothic Book" pitchFamily="34" charset="0"/>
            </a:endParaRPr>
          </a:p>
          <a:p>
            <a:pPr eaLnBrk="1" hangingPunct="1"/>
            <a:r>
              <a:rPr lang="en-CA" smtClean="0">
                <a:latin typeface="Franklin Gothic Book" pitchFamily="34" charset="0"/>
              </a:rPr>
              <a:t>Meet new people, make new friends</a:t>
            </a:r>
          </a:p>
          <a:p>
            <a:pPr eaLnBrk="1" hangingPunct="1"/>
            <a:endParaRPr lang="en-CA" smtClean="0"/>
          </a:p>
          <a:p>
            <a:pPr eaLnBrk="1" hangingPunct="1">
              <a:buFont typeface="Wingdings" pitchFamily="2" charset="2"/>
              <a:buNone/>
            </a:pPr>
            <a:r>
              <a:rPr lang="en-CA" smtClean="0"/>
              <a:t>			</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574675" y="116632"/>
            <a:ext cx="8001000" cy="1216025"/>
          </a:xfrm>
        </p:spPr>
        <p:txBody>
          <a:bodyPr lIns="92075" tIns="46038" rIns="92075" bIns="46038"/>
          <a:lstStyle/>
          <a:p>
            <a:pPr algn="ctr" eaLnBrk="1" fontAlgn="auto" hangingPunct="1">
              <a:spcAft>
                <a:spcPts val="0"/>
              </a:spcAft>
              <a:defRPr/>
            </a:pPr>
            <a:r>
              <a:rPr lang="en-US" sz="4100" dirty="0" smtClean="0">
                <a:solidFill>
                  <a:srgbClr val="E6A400"/>
                </a:solidFill>
                <a:latin typeface="Franklin Gothic Book" pitchFamily="34" charset="0"/>
              </a:rPr>
              <a:t>Questions?</a:t>
            </a:r>
          </a:p>
        </p:txBody>
      </p:sp>
      <p:sp>
        <p:nvSpPr>
          <p:cNvPr id="72707" name="Rectangle 3"/>
          <p:cNvSpPr>
            <a:spLocks noGrp="1" noChangeArrowheads="1"/>
          </p:cNvSpPr>
          <p:nvPr>
            <p:ph type="body" sz="half" idx="1"/>
          </p:nvPr>
        </p:nvSpPr>
        <p:spPr>
          <a:xfrm>
            <a:off x="250825" y="1556792"/>
            <a:ext cx="5113338" cy="4824535"/>
          </a:xfrm>
        </p:spPr>
        <p:txBody>
          <a:bodyPr lIns="92075" tIns="46038" rIns="92075" bIns="46038" rtlCol="0">
            <a:normAutofit fontScale="85000" lnSpcReduction="20000"/>
          </a:bodyPr>
          <a:lstStyle/>
          <a:p>
            <a:pPr marL="265113" indent="-265113" eaLnBrk="1" fontAlgn="auto" hangingPunct="1">
              <a:spcBef>
                <a:spcPts val="0"/>
              </a:spcBef>
              <a:spcAft>
                <a:spcPts val="0"/>
              </a:spcAft>
              <a:buFontTx/>
              <a:buNone/>
              <a:defRPr/>
            </a:pPr>
            <a:r>
              <a:rPr lang="en-CA" i="1" dirty="0" smtClean="0">
                <a:latin typeface="Franklin Gothic Book" pitchFamily="34" charset="0"/>
                <a:cs typeface="Shonar Bangla" pitchFamily="34" charset="0"/>
              </a:rPr>
              <a:t>905-887-2216</a:t>
            </a:r>
          </a:p>
          <a:p>
            <a:pPr marL="265113" indent="-265113" eaLnBrk="1" fontAlgn="auto" hangingPunct="1">
              <a:spcBef>
                <a:spcPts val="0"/>
              </a:spcBef>
              <a:spcAft>
                <a:spcPts val="0"/>
              </a:spcAft>
              <a:buFontTx/>
              <a:buNone/>
              <a:defRPr/>
            </a:pPr>
            <a:endParaRPr lang="en-CA" i="1" dirty="0" smtClean="0">
              <a:latin typeface="Franklin Gothic Book" pitchFamily="34" charset="0"/>
              <a:cs typeface="Shonar Bangla" pitchFamily="34" charset="0"/>
            </a:endParaRPr>
          </a:p>
          <a:p>
            <a:pPr marL="265113" indent="-265113" eaLnBrk="1" fontAlgn="auto" hangingPunct="1">
              <a:spcBef>
                <a:spcPts val="0"/>
              </a:spcBef>
              <a:spcAft>
                <a:spcPts val="0"/>
              </a:spcAft>
              <a:buFontTx/>
              <a:buNone/>
              <a:defRPr/>
            </a:pPr>
            <a:r>
              <a:rPr lang="en-CA" i="1" dirty="0" smtClean="0">
                <a:latin typeface="Franklin Gothic Book" pitchFamily="34" charset="0"/>
                <a:cs typeface="Shonar Bangla" pitchFamily="34" charset="0"/>
                <a:hlinkClick r:id="rId3"/>
              </a:rPr>
              <a:t>www.yrdsb.ca</a:t>
            </a:r>
            <a:endParaRPr lang="en-CA" i="1" dirty="0" smtClean="0">
              <a:latin typeface="Franklin Gothic Book" pitchFamily="34" charset="0"/>
              <a:cs typeface="Shonar Bangla" pitchFamily="34" charset="0"/>
            </a:endParaRPr>
          </a:p>
          <a:p>
            <a:pPr marL="265113" indent="-265113" eaLnBrk="1" fontAlgn="auto" hangingPunct="1">
              <a:spcBef>
                <a:spcPts val="0"/>
              </a:spcBef>
              <a:spcAft>
                <a:spcPts val="0"/>
              </a:spcAft>
              <a:buFontTx/>
              <a:buNone/>
              <a:defRPr/>
            </a:pPr>
            <a:endParaRPr lang="en-US" i="1" dirty="0" smtClean="0">
              <a:latin typeface="Franklin Gothic Book" pitchFamily="34" charset="0"/>
              <a:cs typeface="Shonar Bangla" pitchFamily="34" charset="0"/>
            </a:endParaRPr>
          </a:p>
          <a:p>
            <a:pPr marL="265113" indent="-265113" eaLnBrk="1" fontAlgn="auto" hangingPunct="1">
              <a:spcBef>
                <a:spcPts val="0"/>
              </a:spcBef>
              <a:spcAft>
                <a:spcPts val="0"/>
              </a:spcAft>
              <a:buFontTx/>
              <a:buNone/>
              <a:defRPr/>
            </a:pPr>
            <a:r>
              <a:rPr lang="en-US" i="1" dirty="0" smtClean="0">
                <a:latin typeface="Franklin Gothic Book" pitchFamily="34" charset="0"/>
                <a:cs typeface="Shonar Bangla" pitchFamily="34" charset="0"/>
              </a:rPr>
              <a:t>http://trudeau.hs.yrdsb.ca/	</a:t>
            </a:r>
          </a:p>
          <a:p>
            <a:pPr marL="265113" indent="-265113" eaLnBrk="1" fontAlgn="auto" hangingPunct="1">
              <a:spcBef>
                <a:spcPts val="0"/>
              </a:spcBef>
              <a:spcAft>
                <a:spcPts val="0"/>
              </a:spcAft>
              <a:buFontTx/>
              <a:buNone/>
              <a:defRPr/>
            </a:pPr>
            <a:endParaRPr lang="en-US" i="1" dirty="0" smtClean="0">
              <a:latin typeface="Franklin Gothic Book" pitchFamily="34" charset="0"/>
              <a:cs typeface="Shonar Bangla" pitchFamily="34" charset="0"/>
            </a:endParaRPr>
          </a:p>
          <a:p>
            <a:pPr marL="265113" indent="-265113" eaLnBrk="1" fontAlgn="auto" hangingPunct="1">
              <a:spcBef>
                <a:spcPts val="0"/>
              </a:spcBef>
              <a:spcAft>
                <a:spcPts val="0"/>
              </a:spcAft>
              <a:buFontTx/>
              <a:buNone/>
              <a:defRPr/>
            </a:pPr>
            <a:r>
              <a:rPr lang="en-US" i="1" dirty="0" smtClean="0">
                <a:latin typeface="Franklin Gothic Book" pitchFamily="34" charset="0"/>
                <a:cs typeface="Shonar Bangla" pitchFamily="34" charset="0"/>
              </a:rPr>
              <a:t>@</a:t>
            </a:r>
            <a:r>
              <a:rPr lang="en-US" i="1" dirty="0" err="1" smtClean="0">
                <a:latin typeface="Franklin Gothic Book" pitchFamily="34" charset="0"/>
                <a:cs typeface="Shonar Bangla" pitchFamily="34" charset="0"/>
              </a:rPr>
              <a:t>PETHSGuidance</a:t>
            </a:r>
            <a:endParaRPr lang="en-US" i="1" dirty="0" smtClean="0">
              <a:latin typeface="Franklin Gothic Book" pitchFamily="34" charset="0"/>
              <a:cs typeface="Shonar Bangla" pitchFamily="34" charset="0"/>
            </a:endParaRPr>
          </a:p>
          <a:p>
            <a:pPr marL="265113" indent="-265113" eaLnBrk="1" fontAlgn="auto" hangingPunct="1">
              <a:spcBef>
                <a:spcPts val="0"/>
              </a:spcBef>
              <a:spcAft>
                <a:spcPts val="0"/>
              </a:spcAft>
              <a:buFontTx/>
              <a:buNone/>
              <a:defRPr/>
            </a:pPr>
            <a:endParaRPr lang="en-CA" i="1" dirty="0" smtClean="0">
              <a:latin typeface="Franklin Gothic Book" pitchFamily="34" charset="0"/>
              <a:cs typeface="Shonar Bangla" pitchFamily="34" charset="0"/>
            </a:endParaRPr>
          </a:p>
          <a:p>
            <a:pPr marL="265113" indent="-265113" eaLnBrk="1" fontAlgn="auto" hangingPunct="1">
              <a:spcBef>
                <a:spcPts val="0"/>
              </a:spcBef>
              <a:spcAft>
                <a:spcPts val="0"/>
              </a:spcAft>
              <a:buFontTx/>
              <a:buNone/>
              <a:defRPr/>
            </a:pPr>
            <a:endParaRPr lang="en-CA" i="1" dirty="0" smtClean="0">
              <a:latin typeface="Franklin Gothic Book" pitchFamily="34" charset="0"/>
              <a:cs typeface="Shonar Bangla" pitchFamily="34" charset="0"/>
            </a:endParaRPr>
          </a:p>
          <a:p>
            <a:pPr marL="265113" indent="-265113" eaLnBrk="1" fontAlgn="auto" hangingPunct="1">
              <a:spcBef>
                <a:spcPts val="0"/>
              </a:spcBef>
              <a:spcAft>
                <a:spcPts val="0"/>
              </a:spcAft>
              <a:buFontTx/>
              <a:buNone/>
              <a:defRPr/>
            </a:pPr>
            <a:endParaRPr lang="en-CA" sz="3300" b="1" i="1" dirty="0" smtClean="0">
              <a:latin typeface="Constantia" pitchFamily="18" charset="0"/>
              <a:cs typeface="Shonar Bangla" pitchFamily="34" charset="0"/>
            </a:endParaRPr>
          </a:p>
          <a:p>
            <a:pPr marL="265113" indent="-265113" eaLnBrk="1" fontAlgn="auto" hangingPunct="1">
              <a:spcBef>
                <a:spcPts val="0"/>
              </a:spcBef>
              <a:spcAft>
                <a:spcPts val="0"/>
              </a:spcAft>
              <a:buFontTx/>
              <a:buNone/>
              <a:defRPr/>
            </a:pPr>
            <a:r>
              <a:rPr lang="en-CA" sz="3300" b="1" i="1" dirty="0" smtClean="0">
                <a:latin typeface="Constantia" pitchFamily="18" charset="0"/>
                <a:cs typeface="Shonar Bangla" pitchFamily="34" charset="0"/>
              </a:rPr>
              <a:t>See you for the Course</a:t>
            </a:r>
          </a:p>
          <a:p>
            <a:pPr marL="265113" indent="-265113" eaLnBrk="1" fontAlgn="auto" hangingPunct="1">
              <a:spcBef>
                <a:spcPts val="0"/>
              </a:spcBef>
              <a:spcAft>
                <a:spcPts val="0"/>
              </a:spcAft>
              <a:buFontTx/>
              <a:buNone/>
              <a:defRPr/>
            </a:pPr>
            <a:r>
              <a:rPr lang="en-CA" sz="3300" b="1" i="1" dirty="0" smtClean="0">
                <a:latin typeface="Constantia" pitchFamily="18" charset="0"/>
                <a:cs typeface="Shonar Bangla" pitchFamily="34" charset="0"/>
              </a:rPr>
              <a:t>Presentation Evening</a:t>
            </a:r>
          </a:p>
          <a:p>
            <a:pPr marL="265113" indent="-265113" eaLnBrk="1" fontAlgn="auto" hangingPunct="1">
              <a:spcBef>
                <a:spcPts val="0"/>
              </a:spcBef>
              <a:spcAft>
                <a:spcPts val="0"/>
              </a:spcAft>
              <a:buFontTx/>
              <a:buNone/>
              <a:defRPr/>
            </a:pPr>
            <a:r>
              <a:rPr lang="en-CA" sz="3300" b="1" i="1" dirty="0" smtClean="0">
                <a:latin typeface="Constantia" pitchFamily="18" charset="0"/>
                <a:cs typeface="Shonar Bangla" pitchFamily="34" charset="0"/>
              </a:rPr>
              <a:t>January 14</a:t>
            </a:r>
            <a:r>
              <a:rPr lang="en-CA" sz="3300" b="1" i="1" baseline="30000" dirty="0" smtClean="0">
                <a:latin typeface="Constantia" pitchFamily="18" charset="0"/>
                <a:cs typeface="Shonar Bangla" pitchFamily="34" charset="0"/>
              </a:rPr>
              <a:t>th</a:t>
            </a:r>
            <a:r>
              <a:rPr lang="en-CA" sz="3300" b="1" i="1" dirty="0" smtClean="0">
                <a:latin typeface="Constantia" pitchFamily="18" charset="0"/>
                <a:cs typeface="Shonar Bangla" pitchFamily="34" charset="0"/>
              </a:rPr>
              <a:t> at 7:00!</a:t>
            </a:r>
            <a:endParaRPr lang="en-US" sz="3300" b="1" i="1" dirty="0" smtClean="0">
              <a:latin typeface="Constantia" pitchFamily="18" charset="0"/>
              <a:cs typeface="Shonar Bangla" pitchFamily="34" charset="0"/>
            </a:endParaRPr>
          </a:p>
        </p:txBody>
      </p:sp>
      <p:pic>
        <p:nvPicPr>
          <p:cNvPr id="51204" name="Picture 4" descr="DSC00848"/>
          <p:cNvPicPr>
            <a:picLocks noGrp="1" noChangeAspect="1" noChangeArrowheads="1"/>
          </p:cNvPicPr>
          <p:nvPr>
            <p:ph sz="half" idx="2"/>
          </p:nvPr>
        </p:nvPicPr>
        <p:blipFill>
          <a:blip r:embed="rId4" cstate="print"/>
          <a:srcRect/>
          <a:stretch>
            <a:fillRect/>
          </a:stretch>
        </p:blipFill>
        <p:spPr>
          <a:xfrm>
            <a:off x="5076825" y="2371725"/>
            <a:ext cx="3810000" cy="2857500"/>
          </a:xfrm>
          <a:noFill/>
        </p:spPr>
      </p:pic>
    </p:spTree>
  </p:cSld>
  <p:clrMapOvr>
    <a:masterClrMapping/>
  </p:clrMapOvr>
  <p:transition spd="med"/>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YRDSB Document" ma:contentTypeID="0x010100EA4BA40101B6AA4DB2B44F01F8A02F5E00E10937E84B37F1479127847D9159E2A3" ma:contentTypeVersion="2" ma:contentTypeDescription="" ma:contentTypeScope="" ma:versionID="f30ef1cc970d1958ae88d1c83ffc34ba">
  <xsd:schema xmlns:xsd="http://www.w3.org/2001/XMLSchema" xmlns:xs="http://www.w3.org/2001/XMLSchema" xmlns:p="http://schemas.microsoft.com/office/2006/metadata/properties" xmlns:ns2="9b0dadc3-0fa4-42f9-babd-54e827a5e0c6" targetNamespace="http://schemas.microsoft.com/office/2006/metadata/properties" ma:root="true" ma:fieldsID="cffd89c643c2596ad4831b49b6964741" ns2:_="">
    <xsd:import namespace="9b0dadc3-0fa4-42f9-babd-54e827a5e0c6"/>
    <xsd:element name="properties">
      <xsd:complexType>
        <xsd:sequence>
          <xsd:element name="documentManagement">
            <xsd:complexType>
              <xsd:all>
                <xsd:element ref="ns2:Document_x0020_Owner"/>
                <xsd:element ref="ns2:Document_x0020_Author_x0028_s_x0029_" minOccurs="0"/>
                <xsd:element ref="ns2:Document_x0020_Description" minOccurs="0"/>
                <xsd:element ref="ns2:WWW_x0020_Conte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0dadc3-0fa4-42f9-babd-54e827a5e0c6" elementFormDefault="qualified">
    <xsd:import namespace="http://schemas.microsoft.com/office/2006/documentManagement/types"/>
    <xsd:import namespace="http://schemas.microsoft.com/office/infopath/2007/PartnerControls"/>
    <xsd:element name="Document_x0020_Owner" ma:index="2" ma:displayName="Document Owner" ma:internalName="Document_x0020_Owner" ma:readOnly="false">
      <xsd:simpleType>
        <xsd:restriction base="dms:Text">
          <xsd:maxLength value="255"/>
        </xsd:restriction>
      </xsd:simpleType>
    </xsd:element>
    <xsd:element name="Document_x0020_Author_x0028_s_x0029_" ma:index="4" nillable="true" ma:displayName="Document Author(s)" ma:internalName="Document_x0020_Author_x0028_s_x0029_">
      <xsd:simpleType>
        <xsd:restriction base="dms:Text">
          <xsd:maxLength value="255"/>
        </xsd:restriction>
      </xsd:simpleType>
    </xsd:element>
    <xsd:element name="Document_x0020_Description" ma:index="5" nillable="true" ma:displayName="Document Description" ma:internalName="Document_x0020_Description">
      <xsd:simpleType>
        <xsd:restriction base="dms:Note">
          <xsd:maxLength value="255"/>
        </xsd:restriction>
      </xsd:simpleType>
    </xsd:element>
    <xsd:element name="WWW_x0020_Content" ma:index="6" nillable="true" ma:displayName="WWW Content" ma:default="No" ma:format="Dropdown" ma:internalName="WWW_x0020_Content">
      <xsd:simpleType>
        <xsd:restriction base="dms:Choice">
          <xsd:enumeration value="Yes"/>
          <xsd:enumeration value="No"/>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Content Type"/>
        <xsd:element ref="dc:title" maxOccurs="1" ma:index="1" ma:displayName="Title"/>
        <xsd:element ref="dc:subject" minOccurs="0" maxOccurs="1"/>
        <xsd:element ref="dc:description" minOccurs="0" maxOccurs="1"/>
        <xsd:element name="keywords" maxOccurs="1" ma:index="3" ma:displayName="Keywords">
          <xsd:simpleType xmlns:xs="http://www.w3.org/2001/XMLSchema">
            <xsd:restriction base="xsd:string">
              <xsd:minLength value="1"/>
            </xsd:restriction>
          </xsd:simpleType>
        </xsd:element>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ocument_x0020_Author_x0028_s_x0029_ xmlns="9b0dadc3-0fa4-42f9-babd-54e827a5e0c6">x</Document_x0020_Author_x0028_s_x0029_>
    <WWW_x0020_Content xmlns="9b0dadc3-0fa4-42f9-babd-54e827a5e0c6">No</WWW_x0020_Content>
    <Document_x0020_Owner xmlns="9b0dadc3-0fa4-42f9-babd-54e827a5e0c6">x</Document_x0020_Owner>
    <Document_x0020_Description xmlns="9b0dadc3-0fa4-42f9-babd-54e827a5e0c6" xsi:nil="true"/>
  </documentManagement>
</p:properties>
</file>

<file path=customXml/itemProps1.xml><?xml version="1.0" encoding="utf-8"?>
<ds:datastoreItem xmlns:ds="http://schemas.openxmlformats.org/officeDocument/2006/customXml" ds:itemID="{761F7BC0-094C-416B-95BB-0DECC03E167D}"/>
</file>

<file path=customXml/itemProps2.xml><?xml version="1.0" encoding="utf-8"?>
<ds:datastoreItem xmlns:ds="http://schemas.openxmlformats.org/officeDocument/2006/customXml" ds:itemID="{35C8D83F-0631-4C43-860D-2A9711B4D283}"/>
</file>

<file path=customXml/itemProps3.xml><?xml version="1.0" encoding="utf-8"?>
<ds:datastoreItem xmlns:ds="http://schemas.openxmlformats.org/officeDocument/2006/customXml" ds:itemID="{C9489355-6529-492A-8D9F-C98C97CFA936}"/>
</file>

<file path=docProps/app.xml><?xml version="1.0" encoding="utf-8"?>
<Properties xmlns="http://schemas.openxmlformats.org/officeDocument/2006/extended-properties" xmlns:vt="http://schemas.openxmlformats.org/officeDocument/2006/docPropsVTypes">
  <Template>Module</Template>
  <TotalTime>1586</TotalTime>
  <Words>1961</Words>
  <Application>Microsoft Office PowerPoint</Application>
  <PresentationFormat>On-screen Show (4:3)</PresentationFormat>
  <Paragraphs>350</Paragraphs>
  <Slides>40</Slides>
  <Notes>23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40</vt:i4>
      </vt:variant>
    </vt:vector>
  </HeadingPairs>
  <TitlesOfParts>
    <vt:vector size="42" baseType="lpstr">
      <vt:lpstr>Module</vt:lpstr>
      <vt:lpstr>Acrobat Document</vt:lpstr>
      <vt:lpstr>Bienvenue à l’école Secondaire Pierre Elliott Trudeau High School</vt:lpstr>
      <vt:lpstr>The Student Support Centre Room 116</vt:lpstr>
      <vt:lpstr>Let room 116 be your home away from home….</vt:lpstr>
      <vt:lpstr>Programs at Trudeau</vt:lpstr>
      <vt:lpstr>Diploma Requirements (O.S.S.D.)  </vt:lpstr>
      <vt:lpstr>18 Compulsory Credits</vt:lpstr>
      <vt:lpstr>Compulsory Credits  </vt:lpstr>
      <vt:lpstr>Understanding Course Types </vt:lpstr>
      <vt:lpstr>Slide 9</vt:lpstr>
      <vt:lpstr>Math Pathways</vt:lpstr>
      <vt:lpstr>Math Transfer Course MPM1H1</vt:lpstr>
      <vt:lpstr>How to Read a Course Code</vt:lpstr>
      <vt:lpstr>The FI Certificate</vt:lpstr>
      <vt:lpstr>International Trips and Exchanges</vt:lpstr>
      <vt:lpstr>Slide 15</vt:lpstr>
      <vt:lpstr>Grade 9 Core Course Selection</vt:lpstr>
      <vt:lpstr>Elective Courses for  Grade 9 at the Open Level</vt:lpstr>
      <vt:lpstr>Educational Planner</vt:lpstr>
      <vt:lpstr>Typical Grade 9 FI Timetable</vt:lpstr>
      <vt:lpstr>Timetable (with Music)</vt:lpstr>
      <vt:lpstr>Specialist High Skills Major (SHSM)</vt:lpstr>
      <vt:lpstr>Specialist High Skills Major (SHSM)</vt:lpstr>
      <vt:lpstr>40 Hours of Community Involvement </vt:lpstr>
      <vt:lpstr>Grade 9 EQAO Math Test</vt:lpstr>
      <vt:lpstr>The Ontario Secondary School  Literacy Test </vt:lpstr>
      <vt:lpstr>Trudeau Clubs </vt:lpstr>
      <vt:lpstr>Trudeau Sports Teams</vt:lpstr>
      <vt:lpstr>Individual Program Plan (IPP)</vt:lpstr>
      <vt:lpstr>Online Course Selection </vt:lpstr>
      <vt:lpstr>Go to www.yrdsb.ca</vt:lpstr>
      <vt:lpstr>www.yrdsb.ca</vt:lpstr>
      <vt:lpstr>Student Login Page</vt:lpstr>
      <vt:lpstr>Go to: Choose My Courses</vt:lpstr>
      <vt:lpstr>Select Courses</vt:lpstr>
      <vt:lpstr>Alternate Courses </vt:lpstr>
      <vt:lpstr>Red and Blue Circles</vt:lpstr>
      <vt:lpstr>Submitting Your Course Selection</vt:lpstr>
      <vt:lpstr>Deadlines and Due Dates</vt:lpstr>
      <vt:lpstr>Tips for Sucess</vt:lpstr>
      <vt:lpstr>Questions?</vt:lpstr>
    </vt:vector>
  </TitlesOfParts>
  <Company>York Region District School Board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Pierre Elliott Trudeau High School</dc:title>
  <dc:creator>Information Services</dc:creator>
  <cp:keywords>x</cp:keywords>
  <cp:lastModifiedBy>Manju.Forrest</cp:lastModifiedBy>
  <cp:revision>222</cp:revision>
  <dcterms:created xsi:type="dcterms:W3CDTF">2008-01-09T19:34:27Z</dcterms:created>
  <dcterms:modified xsi:type="dcterms:W3CDTF">2016-01-12T16:55:19Z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0x010100EA4BA40101B6AA4DB2B44F01F8A02F5E00E10937E84B37F1479127847D9159E2A3</vt:lpwstr>
  </property>
</Properties>
</file>